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media/image33.jpg" ContentType="image/jpeg"/>
  <Override PartName="/ppt/media/image35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82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9601200" cy="73152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C12FB-FCCE-41B8-82B3-29A3E59C4DAB}" v="20" dt="2023-03-01T19:47:13.937"/>
    <p1510:client id="{BD452163-2770-4BD0-AA92-3DEBA7A069D7}" v="5" dt="2023-03-01T17:25:16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rmo bastias" userId="64000b8a0606f335" providerId="LiveId" clId="{487C12FB-FCCE-41B8-82B3-29A3E59C4DAB}"/>
    <pc:docChg chg="custSel modSld">
      <pc:chgData name="guillermo bastias" userId="64000b8a0606f335" providerId="LiveId" clId="{487C12FB-FCCE-41B8-82B3-29A3E59C4DAB}" dt="2023-03-01T19:47:13.937" v="83"/>
      <pc:docMkLst>
        <pc:docMk/>
      </pc:docMkLst>
      <pc:sldChg chg="addSp delSp modSp mod">
        <pc:chgData name="guillermo bastias" userId="64000b8a0606f335" providerId="LiveId" clId="{487C12FB-FCCE-41B8-82B3-29A3E59C4DAB}" dt="2023-03-01T19:47:13.937" v="83"/>
        <pc:sldMkLst>
          <pc:docMk/>
          <pc:sldMk cId="0" sldId="278"/>
        </pc:sldMkLst>
        <pc:spChg chg="mod">
          <ac:chgData name="guillermo bastias" userId="64000b8a0606f335" providerId="LiveId" clId="{487C12FB-FCCE-41B8-82B3-29A3E59C4DAB}" dt="2023-03-01T18:22:20.505" v="30" actId="1076"/>
          <ac:spMkLst>
            <pc:docMk/>
            <pc:sldMk cId="0" sldId="278"/>
            <ac:spMk id="4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39.082" v="41" actId="1076"/>
          <ac:spMkLst>
            <pc:docMk/>
            <pc:sldMk cId="0" sldId="278"/>
            <ac:spMk id="5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17.730" v="28" actId="1076"/>
          <ac:spMkLst>
            <pc:docMk/>
            <pc:sldMk cId="0" sldId="278"/>
            <ac:spMk id="6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15.273" v="27" actId="1076"/>
          <ac:spMkLst>
            <pc:docMk/>
            <pc:sldMk cId="0" sldId="278"/>
            <ac:spMk id="7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37.666" v="40" actId="1076"/>
          <ac:spMkLst>
            <pc:docMk/>
            <pc:sldMk cId="0" sldId="278"/>
            <ac:spMk id="8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9:38:50.417" v="73" actId="1076"/>
          <ac:spMkLst>
            <pc:docMk/>
            <pc:sldMk cId="0" sldId="278"/>
            <ac:spMk id="9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10.346" v="24" actId="1076"/>
          <ac:spMkLst>
            <pc:docMk/>
            <pc:sldMk cId="0" sldId="278"/>
            <ac:spMk id="10" creationId="{00000000-0000-0000-0000-000000000000}"/>
          </ac:spMkLst>
        </pc:spChg>
        <pc:spChg chg="mod modCrop">
          <ac:chgData name="guillermo bastias" userId="64000b8a0606f335" providerId="LiveId" clId="{487C12FB-FCCE-41B8-82B3-29A3E59C4DAB}" dt="2023-03-01T19:36:00.617" v="53" actId="14100"/>
          <ac:spMkLst>
            <pc:docMk/>
            <pc:sldMk cId="0" sldId="278"/>
            <ac:spMk id="11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9:36:11.177" v="55" actId="1076"/>
          <ac:spMkLst>
            <pc:docMk/>
            <pc:sldMk cId="0" sldId="278"/>
            <ac:spMk id="12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12.130" v="25" actId="1076"/>
          <ac:spMkLst>
            <pc:docMk/>
            <pc:sldMk cId="0" sldId="278"/>
            <ac:spMk id="13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9:37:28.353" v="61" actId="14100"/>
          <ac:spMkLst>
            <pc:docMk/>
            <pc:sldMk cId="0" sldId="278"/>
            <ac:spMk id="14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44.435" v="44" actId="1076"/>
          <ac:spMkLst>
            <pc:docMk/>
            <pc:sldMk cId="0" sldId="278"/>
            <ac:spMk id="15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9:36:03.456" v="54" actId="1076"/>
          <ac:spMkLst>
            <pc:docMk/>
            <pc:sldMk cId="0" sldId="278"/>
            <ac:spMk id="16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29.273" v="35" actId="1076"/>
          <ac:spMkLst>
            <pc:docMk/>
            <pc:sldMk cId="0" sldId="278"/>
            <ac:spMk id="17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8:22:30.562" v="36" actId="1076"/>
          <ac:spMkLst>
            <pc:docMk/>
            <pc:sldMk cId="0" sldId="278"/>
            <ac:spMk id="18" creationId="{00000000-0000-0000-0000-000000000000}"/>
          </ac:spMkLst>
        </pc:spChg>
        <pc:spChg chg="mod">
          <ac:chgData name="guillermo bastias" userId="64000b8a0606f335" providerId="LiveId" clId="{487C12FB-FCCE-41B8-82B3-29A3E59C4DAB}" dt="2023-03-01T19:47:11.169" v="82" actId="1076"/>
          <ac:spMkLst>
            <pc:docMk/>
            <pc:sldMk cId="0" sldId="278"/>
            <ac:spMk id="23" creationId="{00000000-0000-0000-0000-000000000000}"/>
          </ac:spMkLst>
        </pc:spChg>
        <pc:picChg chg="mod">
          <ac:chgData name="guillermo bastias" userId="64000b8a0606f335" providerId="LiveId" clId="{487C12FB-FCCE-41B8-82B3-29A3E59C4DAB}" dt="2023-03-01T18:22:27.857" v="34" actId="1076"/>
          <ac:picMkLst>
            <pc:docMk/>
            <pc:sldMk cId="0" sldId="278"/>
            <ac:picMk id="3" creationId="{518064C6-ABA9-E465-7BAC-C0BE0A626F7C}"/>
          </ac:picMkLst>
        </pc:picChg>
        <pc:picChg chg="add mod">
          <ac:chgData name="guillermo bastias" userId="64000b8a0606f335" providerId="LiveId" clId="{487C12FB-FCCE-41B8-82B3-29A3E59C4DAB}" dt="2023-03-01T19:37:34.313" v="63" actId="14100"/>
          <ac:picMkLst>
            <pc:docMk/>
            <pc:sldMk cId="0" sldId="278"/>
            <ac:picMk id="24" creationId="{8452F90E-C5CD-48AA-0805-44FB5138B734}"/>
          </ac:picMkLst>
        </pc:picChg>
        <pc:picChg chg="add mod">
          <ac:chgData name="guillermo bastias" userId="64000b8a0606f335" providerId="LiveId" clId="{487C12FB-FCCE-41B8-82B3-29A3E59C4DAB}" dt="2023-03-01T19:38:53.760" v="74" actId="14100"/>
          <ac:picMkLst>
            <pc:docMk/>
            <pc:sldMk cId="0" sldId="278"/>
            <ac:picMk id="1026" creationId="{372452EF-FEA9-1BD9-B057-9F2C6D41B16B}"/>
          </ac:picMkLst>
        </pc:picChg>
        <pc:picChg chg="add del mod">
          <ac:chgData name="guillermo bastias" userId="64000b8a0606f335" providerId="LiveId" clId="{487C12FB-FCCE-41B8-82B3-29A3E59C4DAB}" dt="2023-03-01T19:47:13.937" v="83"/>
          <ac:picMkLst>
            <pc:docMk/>
            <pc:sldMk cId="0" sldId="278"/>
            <ac:picMk id="1028" creationId="{A9E7AC9B-1D28-0814-4B44-DEEFE28B8F88}"/>
          </ac:picMkLst>
        </pc:picChg>
      </pc:sldChg>
      <pc:sldChg chg="addSp delSp modSp mod setBg">
        <pc:chgData name="guillermo bastias" userId="64000b8a0606f335" providerId="LiveId" clId="{487C12FB-FCCE-41B8-82B3-29A3E59C4DAB}" dt="2023-03-01T17:57:24.538" v="17" actId="14100"/>
        <pc:sldMkLst>
          <pc:docMk/>
          <pc:sldMk cId="4269466269" sldId="282"/>
        </pc:sldMkLst>
        <pc:spChg chg="del">
          <ac:chgData name="guillermo bastias" userId="64000b8a0606f335" providerId="LiveId" clId="{487C12FB-FCCE-41B8-82B3-29A3E59C4DAB}" dt="2023-03-01T17:56:29.776" v="11" actId="26606"/>
          <ac:spMkLst>
            <pc:docMk/>
            <pc:sldMk cId="4269466269" sldId="282"/>
            <ac:spMk id="21" creationId="{FABB624F-BF77-4AE1-B71D-2D681D4731B8}"/>
          </ac:spMkLst>
        </pc:spChg>
        <pc:spChg chg="add">
          <ac:chgData name="guillermo bastias" userId="64000b8a0606f335" providerId="LiveId" clId="{487C12FB-FCCE-41B8-82B3-29A3E59C4DAB}" dt="2023-03-01T17:56:29.776" v="11" actId="26606"/>
          <ac:spMkLst>
            <pc:docMk/>
            <pc:sldMk cId="4269466269" sldId="282"/>
            <ac:spMk id="26" creationId="{799448F2-0E5B-42DA-B2D1-11A14E947BD4}"/>
          </ac:spMkLst>
        </pc:spChg>
        <pc:spChg chg="add">
          <ac:chgData name="guillermo bastias" userId="64000b8a0606f335" providerId="LiveId" clId="{487C12FB-FCCE-41B8-82B3-29A3E59C4DAB}" dt="2023-03-01T17:56:29.776" v="11" actId="26606"/>
          <ac:spMkLst>
            <pc:docMk/>
            <pc:sldMk cId="4269466269" sldId="282"/>
            <ac:spMk id="28" creationId="{4E8A7552-20E1-4F34-ADAB-C1DB6634D47E}"/>
          </ac:spMkLst>
        </pc:spChg>
        <pc:picChg chg="mod">
          <ac:chgData name="guillermo bastias" userId="64000b8a0606f335" providerId="LiveId" clId="{487C12FB-FCCE-41B8-82B3-29A3E59C4DAB}" dt="2023-03-01T17:57:19.506" v="16" actId="14100"/>
          <ac:picMkLst>
            <pc:docMk/>
            <pc:sldMk cId="4269466269" sldId="282"/>
            <ac:picMk id="3" creationId="{1693BA78-DC4F-D87A-7696-9C9CECD0A17B}"/>
          </ac:picMkLst>
        </pc:picChg>
        <pc:picChg chg="mod">
          <ac:chgData name="guillermo bastias" userId="64000b8a0606f335" providerId="LiveId" clId="{487C12FB-FCCE-41B8-82B3-29A3E59C4DAB}" dt="2023-03-01T17:57:15.235" v="15" actId="14100"/>
          <ac:picMkLst>
            <pc:docMk/>
            <pc:sldMk cId="4269466269" sldId="282"/>
            <ac:picMk id="7" creationId="{139AC4E1-4E3B-05A6-C10D-B24BBBFC74F9}"/>
          </ac:picMkLst>
        </pc:picChg>
        <pc:picChg chg="mod">
          <ac:chgData name="guillermo bastias" userId="64000b8a0606f335" providerId="LiveId" clId="{487C12FB-FCCE-41B8-82B3-29A3E59C4DAB}" dt="2023-03-01T17:57:24.538" v="17" actId="14100"/>
          <ac:picMkLst>
            <pc:docMk/>
            <pc:sldMk cId="4269466269" sldId="282"/>
            <ac:picMk id="9" creationId="{B6935777-FE90-C9D6-C8EF-F69AE3FAB8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jpg"/><Relationship Id="rId18" Type="http://schemas.openxmlformats.org/officeDocument/2006/relationships/image" Target="../media/image100.jfif"/><Relationship Id="rId3" Type="http://schemas.openxmlformats.org/officeDocument/2006/relationships/image" Target="../media/image85.jpg"/><Relationship Id="rId7" Type="http://schemas.openxmlformats.org/officeDocument/2006/relationships/image" Target="../media/image89.png"/><Relationship Id="rId12" Type="http://schemas.openxmlformats.org/officeDocument/2006/relationships/image" Target="../media/image94.jpg"/><Relationship Id="rId17" Type="http://schemas.openxmlformats.org/officeDocument/2006/relationships/image" Target="../media/image99.png"/><Relationship Id="rId2" Type="http://schemas.openxmlformats.org/officeDocument/2006/relationships/image" Target="../media/image3.jpg"/><Relationship Id="rId16" Type="http://schemas.openxmlformats.org/officeDocument/2006/relationships/image" Target="../media/image98.jpg"/><Relationship Id="rId20" Type="http://schemas.openxmlformats.org/officeDocument/2006/relationships/image" Target="../media/image10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jpg"/><Relationship Id="rId10" Type="http://schemas.openxmlformats.org/officeDocument/2006/relationships/image" Target="../media/image92.jp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bastiasend.ing@outlook.com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guillermobastias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0" cy="6857998"/>
          </a:xfrm>
          <a:custGeom>
            <a:avLst/>
            <a:gdLst/>
            <a:ahLst/>
            <a:cxnLst/>
            <a:rect l="l" t="t" r="r" b="b"/>
            <a:pathLst>
              <a:path h="6857998">
                <a:moveTo>
                  <a:pt x="0" y="6857998"/>
                </a:move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0" cy="6857998"/>
          </a:xfrm>
          <a:custGeom>
            <a:avLst/>
            <a:gdLst/>
            <a:ahLst/>
            <a:cxnLst/>
            <a:rect l="l" t="t" r="r" b="b"/>
            <a:pathLst>
              <a:path h="6857998">
                <a:moveTo>
                  <a:pt x="0" y="6857998"/>
                </a:move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8556" y="502920"/>
            <a:ext cx="3511296" cy="0"/>
          </a:xfrm>
          <a:custGeom>
            <a:avLst/>
            <a:gdLst/>
            <a:ahLst/>
            <a:cxnLst/>
            <a:rect l="l" t="t" r="r" b="b"/>
            <a:pathLst>
              <a:path w="3511296">
                <a:moveTo>
                  <a:pt x="0" y="0"/>
                </a:moveTo>
                <a:lnTo>
                  <a:pt x="3511296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024" y="693420"/>
            <a:ext cx="1871472" cy="1728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29078" y="1313944"/>
            <a:ext cx="8479559" cy="12418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1700" dirty="0">
                <a:latin typeface="Tw Cen MT"/>
                <a:cs typeface="Tw Cen MT"/>
              </a:rPr>
              <a:t>SO</a:t>
            </a:r>
            <a:r>
              <a:rPr sz="2700" spc="4" baseline="1700" dirty="0">
                <a:latin typeface="Tw Cen MT"/>
                <a:cs typeface="Tw Cen MT"/>
              </a:rPr>
              <a:t>M</a:t>
            </a:r>
            <a:r>
              <a:rPr sz="2700" spc="0" baseline="1700" dirty="0">
                <a:latin typeface="Tw Cen MT"/>
                <a:cs typeface="Tw Cen MT"/>
              </a:rPr>
              <a:t>OS UNA</a:t>
            </a:r>
            <a:r>
              <a:rPr sz="2700" spc="-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</a:t>
            </a:r>
            <a:r>
              <a:rPr sz="2700" spc="4" baseline="1700" dirty="0">
                <a:latin typeface="Tw Cen MT"/>
                <a:cs typeface="Tw Cen MT"/>
              </a:rPr>
              <a:t>M</a:t>
            </a:r>
            <a:r>
              <a:rPr sz="2700" spc="0" baseline="1700" dirty="0">
                <a:latin typeface="Tw Cen MT"/>
                <a:cs typeface="Tw Cen MT"/>
              </a:rPr>
              <a:t>PRESA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RE</a:t>
            </a:r>
            <a:r>
              <a:rPr sz="2700" spc="4" baseline="1700" dirty="0">
                <a:latin typeface="Tw Cen MT"/>
                <a:cs typeface="Tw Cen MT"/>
              </a:rPr>
              <a:t>G</a:t>
            </a:r>
            <a:r>
              <a:rPr sz="2700" spc="0" baseline="1700" dirty="0">
                <a:latin typeface="Tw Cen MT"/>
                <a:cs typeface="Tw Cen MT"/>
              </a:rPr>
              <a:t>I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NAL</a:t>
            </a:r>
            <a:r>
              <a:rPr sz="2700" spc="-1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 PERSON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L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DE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-119" baseline="1700" dirty="0">
                <a:latin typeface="Tw Cen MT"/>
                <a:cs typeface="Tw Cen MT"/>
              </a:rPr>
              <a:t>V</a:t>
            </a:r>
            <a:r>
              <a:rPr sz="2700" spc="0" baseline="1700" dirty="0">
                <a:latin typeface="Tw Cen MT"/>
                <a:cs typeface="Tw Cen MT"/>
              </a:rPr>
              <a:t>AS</a:t>
            </a:r>
            <a:r>
              <a:rPr sz="2700" spc="-25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</a:t>
            </a:r>
            <a:r>
              <a:rPr sz="2700" spc="4" baseline="1700" dirty="0">
                <a:latin typeface="Tw Cen MT"/>
                <a:cs typeface="Tw Cen MT"/>
              </a:rPr>
              <a:t>X</a:t>
            </a:r>
            <a:r>
              <a:rPr sz="2700" spc="0" baseline="1700" dirty="0">
                <a:latin typeface="Tw Cen MT"/>
                <a:cs typeface="Tw Cen MT"/>
              </a:rPr>
              <a:t>PER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EN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IA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EN ENS</a:t>
            </a:r>
            <a:r>
              <a:rPr sz="2700" spc="-104" baseline="1700" dirty="0">
                <a:latin typeface="Tw Cen MT"/>
                <a:cs typeface="Tw Cen MT"/>
              </a:rPr>
              <a:t>A</a:t>
            </a:r>
            <a:r>
              <a:rPr sz="2700" spc="-69" baseline="1700" dirty="0">
                <a:latin typeface="Tw Cen MT"/>
                <a:cs typeface="Tw Cen MT"/>
              </a:rPr>
              <a:t>Y</a:t>
            </a:r>
            <a:r>
              <a:rPr sz="2700" spc="0" baseline="1700" dirty="0">
                <a:latin typeface="Tw Cen MT"/>
                <a:cs typeface="Tw Cen MT"/>
              </a:rPr>
              <a:t>OS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ts val="1945"/>
              </a:lnSpc>
              <a:spcBef>
                <a:spcPts val="0"/>
              </a:spcBef>
            </a:pPr>
            <a:r>
              <a:rPr sz="2700" spc="0" baseline="1700" dirty="0">
                <a:latin typeface="Tw Cen MT"/>
                <a:cs typeface="Tw Cen MT"/>
              </a:rPr>
              <a:t>NO D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STR</a:t>
            </a:r>
            <a:r>
              <a:rPr sz="2700" spc="4" baseline="1700" dirty="0">
                <a:latin typeface="Tw Cen MT"/>
                <a:cs typeface="Tw Cen MT"/>
              </a:rPr>
              <a:t>U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I</a:t>
            </a:r>
            <a:r>
              <a:rPr sz="2700" spc="-39" baseline="1700" dirty="0">
                <a:latin typeface="Tw Cen MT"/>
                <a:cs typeface="Tw Cen MT"/>
              </a:rPr>
              <a:t>V</a:t>
            </a:r>
            <a:r>
              <a:rPr sz="2700" spc="0" baseline="1700" dirty="0">
                <a:latin typeface="Tw Cen MT"/>
                <a:cs typeface="Tw Cen MT"/>
              </a:rPr>
              <a:t>OS</a:t>
            </a:r>
            <a:r>
              <a:rPr sz="2700" spc="-25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 A</a:t>
            </a:r>
            <a:r>
              <a:rPr sz="2700" spc="4" baseline="1700" dirty="0">
                <a:latin typeface="Tw Cen MT"/>
                <a:cs typeface="Tw Cen MT"/>
              </a:rPr>
              <a:t>L</a:t>
            </a:r>
            <a:r>
              <a:rPr sz="2700" spc="0" baseline="1700" dirty="0">
                <a:latin typeface="Tw Cen MT"/>
                <a:cs typeface="Tw Cen MT"/>
              </a:rPr>
              <a:t>I</a:t>
            </a:r>
            <a:r>
              <a:rPr sz="2700" spc="4" baseline="1700" dirty="0">
                <a:latin typeface="Tw Cen MT"/>
                <a:cs typeface="Tw Cen MT"/>
              </a:rPr>
              <a:t>V</a:t>
            </a:r>
            <a:r>
              <a:rPr sz="2700" spc="0" baseline="1700" dirty="0">
                <a:latin typeface="Tw Cen MT"/>
                <a:cs typeface="Tw Cen MT"/>
              </a:rPr>
              <a:t>I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DE</a:t>
            </a:r>
            <a:r>
              <a:rPr sz="2700" spc="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T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NSI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NES , 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PONE</a:t>
            </a:r>
            <a:r>
              <a:rPr sz="2700" spc="4" baseline="1700" dirty="0">
                <a:latin typeface="Tw Cen MT"/>
                <a:cs typeface="Tw Cen MT"/>
              </a:rPr>
              <a:t>M</a:t>
            </a:r>
            <a:r>
              <a:rPr sz="2700" spc="0" baseline="1700" dirty="0">
                <a:latin typeface="Tw Cen MT"/>
                <a:cs typeface="Tw Cen MT"/>
              </a:rPr>
              <a:t>OS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A 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D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SPOS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ON ,</a:t>
            </a:r>
            <a:r>
              <a:rPr sz="2700" spc="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SE</a:t>
            </a:r>
            <a:r>
              <a:rPr sz="2700" spc="-29" baseline="1700" dirty="0">
                <a:latin typeface="Tw Cen MT"/>
                <a:cs typeface="Tw Cen MT"/>
              </a:rPr>
              <a:t>R</a:t>
            </a:r>
            <a:r>
              <a:rPr sz="2700" spc="0" baseline="1700" dirty="0">
                <a:latin typeface="Tw Cen MT"/>
                <a:cs typeface="Tw Cen MT"/>
              </a:rPr>
              <a:t>V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OS</a:t>
            </a:r>
            <a:endParaRPr sz="1800">
              <a:latin typeface="Tw Cen MT"/>
              <a:cs typeface="Tw Cen MT"/>
            </a:endParaRPr>
          </a:p>
          <a:p>
            <a:pPr marL="12700">
              <a:lnSpc>
                <a:spcPts val="1945"/>
              </a:lnSpc>
            </a:pPr>
            <a:r>
              <a:rPr sz="2700" spc="-144" baseline="1700" dirty="0">
                <a:latin typeface="Tw Cen MT"/>
                <a:cs typeface="Tw Cen MT"/>
              </a:rPr>
              <a:t>P</a:t>
            </a:r>
            <a:r>
              <a:rPr sz="2700" spc="0" baseline="1700" dirty="0">
                <a:latin typeface="Tw Cen MT"/>
                <a:cs typeface="Tw Cen MT"/>
              </a:rPr>
              <a:t>ARA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QUE  C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MP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NEN</a:t>
            </a:r>
            <a:r>
              <a:rPr sz="2700" spc="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ES</a:t>
            </a:r>
            <a:r>
              <a:rPr sz="2700" spc="47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NU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-44" baseline="1700" dirty="0">
                <a:latin typeface="Tw Cen MT"/>
                <a:cs typeface="Tw Cen MT"/>
              </a:rPr>
              <a:t>V</a:t>
            </a:r>
            <a:r>
              <a:rPr sz="2700" spc="0" baseline="1700" dirty="0">
                <a:latin typeface="Tw Cen MT"/>
                <a:cs typeface="Tw Cen MT"/>
              </a:rPr>
              <a:t>OS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O RE</a:t>
            </a:r>
            <a:r>
              <a:rPr sz="2700" spc="-6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ND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ON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D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46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T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NG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N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EL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CON</a:t>
            </a:r>
            <a:r>
              <a:rPr sz="2700" spc="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ROL</a:t>
            </a:r>
            <a:r>
              <a:rPr sz="2700" spc="-1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DE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ts val="1945"/>
              </a:lnSpc>
            </a:pP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LI</a:t>
            </a:r>
            <a:r>
              <a:rPr sz="2700" spc="-29" baseline="1700" dirty="0">
                <a:latin typeface="Tw Cen MT"/>
                <a:cs typeface="Tw Cen MT"/>
              </a:rPr>
              <a:t>D</a:t>
            </a:r>
            <a:r>
              <a:rPr sz="2700" spc="0" baseline="1700" dirty="0">
                <a:latin typeface="Tw Cen MT"/>
                <a:cs typeface="Tw Cen MT"/>
              </a:rPr>
              <a:t>AD</a:t>
            </a:r>
            <a:r>
              <a:rPr sz="2700" spc="-1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Q</a:t>
            </a:r>
            <a:r>
              <a:rPr sz="2700" spc="4" baseline="1700" dirty="0">
                <a:latin typeface="Tw Cen MT"/>
                <a:cs typeface="Tw Cen MT"/>
              </a:rPr>
              <a:t>U</a:t>
            </a:r>
            <a:r>
              <a:rPr sz="2700" spc="0" baseline="1700" dirty="0">
                <a:latin typeface="Tw Cen MT"/>
                <a:cs typeface="Tw Cen MT"/>
              </a:rPr>
              <a:t>E EXIGE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EL MER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4" baseline="1700" dirty="0">
                <a:latin typeface="Tw Cen MT"/>
                <a:cs typeface="Tw Cen MT"/>
              </a:rPr>
              <a:t>D</a:t>
            </a:r>
            <a:r>
              <a:rPr sz="2700" spc="-10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,</a:t>
            </a:r>
            <a:r>
              <a:rPr sz="2700" spc="-2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 A</a:t>
            </a:r>
            <a:r>
              <a:rPr sz="2700" spc="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SU VEZ VERIF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NDO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Q</a:t>
            </a:r>
            <a:r>
              <a:rPr sz="2700" spc="4" baseline="1700" dirty="0">
                <a:latin typeface="Tw Cen MT"/>
                <a:cs typeface="Tw Cen MT"/>
              </a:rPr>
              <a:t>U</a:t>
            </a:r>
            <a:r>
              <a:rPr sz="2700" spc="0" baseline="1700" dirty="0">
                <a:latin typeface="Tw Cen MT"/>
                <a:cs typeface="Tw Cen MT"/>
              </a:rPr>
              <a:t>E</a:t>
            </a:r>
            <a:r>
              <a:rPr sz="2700" spc="49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SEAN</a:t>
            </a:r>
            <a:r>
              <a:rPr sz="2700" spc="25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LIBER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D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DE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ts val="1945"/>
              </a:lnSpc>
            </a:pPr>
            <a:r>
              <a:rPr sz="2700" spc="0" baseline="1700" dirty="0">
                <a:latin typeface="Tw Cen MT"/>
                <a:cs typeface="Tw Cen MT"/>
              </a:rPr>
              <a:t>SUS T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NSI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NES INT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RNAS ,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TR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-34" baseline="1700" dirty="0">
                <a:latin typeface="Tw Cen MT"/>
                <a:cs typeface="Tw Cen MT"/>
              </a:rPr>
              <a:t>B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4" baseline="1700" dirty="0">
                <a:latin typeface="Tw Cen MT"/>
                <a:cs typeface="Tw Cen MT"/>
              </a:rPr>
              <a:t>J</a:t>
            </a:r>
            <a:r>
              <a:rPr sz="2700" spc="0" baseline="1700" dirty="0">
                <a:latin typeface="Tw Cen MT"/>
                <a:cs typeface="Tw Cen MT"/>
              </a:rPr>
              <a:t>O</a:t>
            </a:r>
            <a:r>
              <a:rPr sz="2700" spc="-25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RE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LIZ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DO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POR INSPE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-29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OR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RT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FI</a:t>
            </a:r>
            <a:r>
              <a:rPr sz="2700" spc="9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4" baseline="1700" dirty="0">
                <a:latin typeface="Tw Cen MT"/>
                <a:cs typeface="Tw Cen MT"/>
              </a:rPr>
              <a:t>D</a:t>
            </a:r>
            <a:r>
              <a:rPr sz="2700" spc="0" baseline="1700" dirty="0">
                <a:latin typeface="Tw Cen MT"/>
                <a:cs typeface="Tw Cen MT"/>
              </a:rPr>
              <a:t>OS</a:t>
            </a:r>
            <a:r>
              <a:rPr sz="2700" spc="-2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.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9078" y="2795526"/>
            <a:ext cx="85420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1700" dirty="0">
                <a:solidFill>
                  <a:srgbClr val="FFFFFF"/>
                </a:solidFill>
                <a:latin typeface="Tw Cen MT"/>
                <a:cs typeface="Tw Cen MT"/>
              </a:rPr>
              <a:t>MISION: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9078" y="3289302"/>
            <a:ext cx="8507383" cy="7481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335">
              <a:lnSpc>
                <a:spcPts val="1935"/>
              </a:lnSpc>
              <a:spcBef>
                <a:spcPts val="96"/>
              </a:spcBef>
            </a:pPr>
            <a:r>
              <a:rPr sz="2700" spc="0" baseline="1700" dirty="0">
                <a:latin typeface="Tw Cen MT"/>
                <a:cs typeface="Tw Cen MT"/>
              </a:rPr>
              <a:t>EN</a:t>
            </a:r>
            <a:r>
              <a:rPr sz="2700" spc="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RE</a:t>
            </a:r>
            <a:r>
              <a:rPr sz="2700" spc="4" baseline="1700" dirty="0">
                <a:latin typeface="Tw Cen MT"/>
                <a:cs typeface="Tw Cen MT"/>
              </a:rPr>
              <a:t>G</a:t>
            </a:r>
            <a:r>
              <a:rPr sz="2700" spc="0" baseline="1700" dirty="0">
                <a:latin typeface="Tw Cen MT"/>
                <a:cs typeface="Tw Cen MT"/>
              </a:rPr>
              <a:t>AR</a:t>
            </a:r>
            <a:r>
              <a:rPr sz="2700" spc="48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SE</a:t>
            </a:r>
            <a:r>
              <a:rPr sz="2700" spc="-39" baseline="1700" dirty="0">
                <a:latin typeface="Tw Cen MT"/>
                <a:cs typeface="Tw Cen MT"/>
              </a:rPr>
              <a:t>R</a:t>
            </a:r>
            <a:r>
              <a:rPr sz="2700" spc="0" baseline="1700" dirty="0">
                <a:latin typeface="Tw Cen MT"/>
                <a:cs typeface="Tw Cen MT"/>
              </a:rPr>
              <a:t>V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OS DE</a:t>
            </a:r>
            <a:r>
              <a:rPr sz="2700" spc="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GRAN C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LI</a:t>
            </a:r>
            <a:r>
              <a:rPr sz="2700" spc="-25" baseline="1700" dirty="0">
                <a:latin typeface="Tw Cen MT"/>
                <a:cs typeface="Tw Cen MT"/>
              </a:rPr>
              <a:t>D</a:t>
            </a:r>
            <a:r>
              <a:rPr sz="2700" spc="0" baseline="1700" dirty="0">
                <a:latin typeface="Tw Cen MT"/>
                <a:cs typeface="Tw Cen MT"/>
              </a:rPr>
              <a:t>AD</a:t>
            </a:r>
            <a:r>
              <a:rPr sz="2700" spc="-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A NI</a:t>
            </a:r>
            <a:r>
              <a:rPr sz="2700" spc="4" baseline="1700" dirty="0">
                <a:latin typeface="Tw Cen MT"/>
                <a:cs typeface="Tw Cen MT"/>
              </a:rPr>
              <a:t>V</a:t>
            </a:r>
            <a:r>
              <a:rPr sz="2700" spc="0" baseline="1700" dirty="0">
                <a:latin typeface="Tw Cen MT"/>
                <a:cs typeface="Tw Cen MT"/>
              </a:rPr>
              <a:t>EL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N</a:t>
            </a:r>
            <a:r>
              <a:rPr sz="2700" spc="-69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ON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L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 M</a:t>
            </a:r>
            <a:r>
              <a:rPr sz="2700" spc="4" baseline="1700" dirty="0">
                <a:latin typeface="Tw Cen MT"/>
                <a:cs typeface="Tw Cen MT"/>
              </a:rPr>
              <a:t>U</a:t>
            </a:r>
            <a:r>
              <a:rPr sz="2700" spc="0" baseline="1700" dirty="0">
                <a:latin typeface="Tw Cen MT"/>
                <a:cs typeface="Tw Cen MT"/>
              </a:rPr>
              <a:t>ND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AL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-4" baseline="1700" dirty="0">
                <a:latin typeface="Tw Cen MT"/>
                <a:cs typeface="Tw Cen MT"/>
              </a:rPr>
              <a:t>B</a:t>
            </a:r>
            <a:r>
              <a:rPr sz="2700" spc="0" baseline="1700" dirty="0">
                <a:latin typeface="Tw Cen MT"/>
                <a:cs typeface="Tw Cen MT"/>
              </a:rPr>
              <a:t>US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AN</a:t>
            </a:r>
            <a:r>
              <a:rPr sz="2700" spc="4" baseline="1700" dirty="0">
                <a:latin typeface="Tw Cen MT"/>
                <a:cs typeface="Tw Cen MT"/>
              </a:rPr>
              <a:t>D</a:t>
            </a:r>
            <a:r>
              <a:rPr sz="2700" spc="0" baseline="1700" dirty="0">
                <a:latin typeface="Tw Cen MT"/>
                <a:cs typeface="Tw Cen MT"/>
              </a:rPr>
              <a:t>O</a:t>
            </a:r>
            <a:endParaRPr sz="1800">
              <a:latin typeface="Tw Cen MT"/>
              <a:cs typeface="Tw Cen MT"/>
            </a:endParaRPr>
          </a:p>
          <a:p>
            <a:pPr marL="12700">
              <a:lnSpc>
                <a:spcPts val="1945"/>
              </a:lnSpc>
              <a:spcBef>
                <a:spcPts val="0"/>
              </a:spcBef>
            </a:pPr>
            <a:r>
              <a:rPr sz="2700" spc="0" baseline="1700" dirty="0">
                <a:latin typeface="Tw Cen MT"/>
                <a:cs typeface="Tw Cen MT"/>
              </a:rPr>
              <a:t>SIEMPRE UNA ME</a:t>
            </a:r>
            <a:r>
              <a:rPr sz="2700" spc="4" baseline="1700" dirty="0">
                <a:latin typeface="Tw Cen MT"/>
                <a:cs typeface="Tw Cen MT"/>
              </a:rPr>
              <a:t>J</a:t>
            </a:r>
            <a:r>
              <a:rPr sz="2700" spc="0" baseline="1700" dirty="0">
                <a:latin typeface="Tw Cen MT"/>
                <a:cs typeface="Tw Cen MT"/>
              </a:rPr>
              <a:t>ORA</a:t>
            </a:r>
            <a:r>
              <a:rPr sz="2700" spc="-25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NTINUA</a:t>
            </a:r>
            <a:r>
              <a:rPr sz="2700" spc="49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EN </a:t>
            </a:r>
            <a:r>
              <a:rPr sz="2700" spc="-4" baseline="1700" dirty="0">
                <a:latin typeface="Tw Cen MT"/>
                <a:cs typeface="Tw Cen MT"/>
              </a:rPr>
              <a:t>N</a:t>
            </a:r>
            <a:r>
              <a:rPr sz="2700" spc="0" baseline="1700" dirty="0">
                <a:latin typeface="Tw Cen MT"/>
                <a:cs typeface="Tw Cen MT"/>
              </a:rPr>
              <a:t>U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STROS P</a:t>
            </a:r>
            <a:r>
              <a:rPr sz="2700" spc="-4" baseline="1700" dirty="0">
                <a:latin typeface="Tw Cen MT"/>
                <a:cs typeface="Tw Cen MT"/>
              </a:rPr>
              <a:t>R</a:t>
            </a:r>
            <a:r>
              <a:rPr sz="2700" spc="0" baseline="1700" dirty="0">
                <a:latin typeface="Tw Cen MT"/>
                <a:cs typeface="Tw Cen MT"/>
              </a:rPr>
              <a:t>O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ESOS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 DE ES</a:t>
            </a:r>
            <a:r>
              <a:rPr sz="2700" spc="-3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FOR</a:t>
            </a:r>
            <a:r>
              <a:rPr sz="2700" spc="25" baseline="1700" dirty="0">
                <a:latin typeface="Tw Cen MT"/>
                <a:cs typeface="Tw Cen MT"/>
              </a:rPr>
              <a:t>M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SER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UNA</a:t>
            </a:r>
            <a:endParaRPr sz="1800">
              <a:latin typeface="Tw Cen MT"/>
              <a:cs typeface="Tw Cen MT"/>
            </a:endParaRPr>
          </a:p>
          <a:p>
            <a:pPr marL="12700" marR="34335">
              <a:lnSpc>
                <a:spcPts val="1945"/>
              </a:lnSpc>
            </a:pPr>
            <a:r>
              <a:rPr sz="2700" spc="0" baseline="1700" dirty="0">
                <a:latin typeface="Tw Cen MT"/>
                <a:cs typeface="Tw Cen MT"/>
              </a:rPr>
              <a:t>GR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N </a:t>
            </a:r>
            <a:r>
              <a:rPr sz="2700" spc="-109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Y</a:t>
            </a:r>
            <a:r>
              <a:rPr sz="2700" spc="4" baseline="1700" dirty="0">
                <a:latin typeface="Tw Cen MT"/>
                <a:cs typeface="Tw Cen MT"/>
              </a:rPr>
              <a:t>U</a:t>
            </a:r>
            <a:r>
              <a:rPr sz="2700" spc="-29" baseline="1700" dirty="0">
                <a:latin typeface="Tw Cen MT"/>
                <a:cs typeface="Tw Cen MT"/>
              </a:rPr>
              <a:t>D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-19" baseline="1700" dirty="0">
                <a:latin typeface="Tw Cen MT"/>
                <a:cs typeface="Tw Cen MT"/>
              </a:rPr>
              <a:t> </a:t>
            </a:r>
            <a:r>
              <a:rPr sz="2700" spc="-144" baseline="1700" dirty="0">
                <a:latin typeface="Tw Cen MT"/>
                <a:cs typeface="Tw Cen MT"/>
              </a:rPr>
              <a:t>P</a:t>
            </a:r>
            <a:r>
              <a:rPr sz="2700" spc="0" baseline="1700" dirty="0">
                <a:latin typeface="Tw Cen MT"/>
                <a:cs typeface="Tw Cen MT"/>
              </a:rPr>
              <a:t>ARA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UST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D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 SUS PRO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ES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-34" baseline="1700" dirty="0">
                <a:latin typeface="Tw Cen MT"/>
                <a:cs typeface="Tw Cen MT"/>
              </a:rPr>
              <a:t>S</a:t>
            </a:r>
            <a:r>
              <a:rPr sz="2700" spc="0" baseline="1700" dirty="0">
                <a:latin typeface="Tw Cen MT"/>
                <a:cs typeface="Tw Cen MT"/>
              </a:rPr>
              <a:t>.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29078" y="4524123"/>
            <a:ext cx="81744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1700" dirty="0">
                <a:solidFill>
                  <a:srgbClr val="FFFFFF"/>
                </a:solidFill>
                <a:latin typeface="Tw Cen MT"/>
                <a:cs typeface="Tw Cen MT"/>
              </a:rPr>
              <a:t>VI</a:t>
            </a:r>
            <a:r>
              <a:rPr sz="2700" b="1" spc="-4" baseline="1700" dirty="0">
                <a:solidFill>
                  <a:srgbClr val="FFFFFF"/>
                </a:solidFill>
                <a:latin typeface="Tw Cen MT"/>
                <a:cs typeface="Tw Cen MT"/>
              </a:rPr>
              <a:t>S</a:t>
            </a:r>
            <a:r>
              <a:rPr sz="2700" b="1" spc="0" baseline="1700" dirty="0">
                <a:solidFill>
                  <a:srgbClr val="FFFFFF"/>
                </a:solidFill>
                <a:latin typeface="Tw Cen MT"/>
                <a:cs typeface="Tw Cen MT"/>
              </a:rPr>
              <a:t>ION: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29078" y="5017660"/>
            <a:ext cx="8414591" cy="7482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1700" dirty="0">
                <a:latin typeface="Tw Cen MT"/>
                <a:cs typeface="Tw Cen MT"/>
              </a:rPr>
              <a:t>EN EL C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R</a:t>
            </a:r>
            <a:r>
              <a:rPr sz="2700" spc="-3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O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PLAZO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NVERT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RNOS</a:t>
            </a:r>
            <a:r>
              <a:rPr sz="2700" spc="48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EN UN</a:t>
            </a:r>
            <a:r>
              <a:rPr sz="2700" spc="-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SOC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 ESTR</a:t>
            </a:r>
            <a:r>
              <a:rPr sz="2700" spc="-79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TE</a:t>
            </a:r>
            <a:r>
              <a:rPr sz="2700" spc="4" baseline="1700" dirty="0">
                <a:latin typeface="Tw Cen MT"/>
                <a:cs typeface="Tw Cen MT"/>
              </a:rPr>
              <a:t>G</a:t>
            </a:r>
            <a:r>
              <a:rPr sz="2700" spc="0" baseline="1700" dirty="0">
                <a:latin typeface="Tw Cen MT"/>
                <a:cs typeface="Tw Cen MT"/>
              </a:rPr>
              <a:t>ICO</a:t>
            </a:r>
            <a:r>
              <a:rPr sz="2700" spc="-1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 </a:t>
            </a:r>
            <a:r>
              <a:rPr sz="2700" spc="-4" baseline="1700" dirty="0">
                <a:latin typeface="Tw Cen MT"/>
                <a:cs typeface="Tw Cen MT"/>
              </a:rPr>
              <a:t>S</a:t>
            </a:r>
            <a:r>
              <a:rPr sz="2700" spc="0" baseline="1700" dirty="0">
                <a:latin typeface="Tw Cen MT"/>
                <a:cs typeface="Tw Cen MT"/>
              </a:rPr>
              <a:t>UST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14" baseline="1700" dirty="0">
                <a:latin typeface="Tw Cen MT"/>
                <a:cs typeface="Tw Cen MT"/>
              </a:rPr>
              <a:t>N</a:t>
            </a:r>
            <a:r>
              <a:rPr sz="2700" spc="-3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ABLE</a:t>
            </a:r>
            <a:r>
              <a:rPr sz="2700" spc="46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ts val="1945"/>
              </a:lnSpc>
              <a:spcBef>
                <a:spcPts val="0"/>
              </a:spcBef>
            </a:pPr>
            <a:r>
              <a:rPr sz="2700" spc="0" baseline="1700" dirty="0">
                <a:latin typeface="Tw Cen MT"/>
                <a:cs typeface="Tw Cen MT"/>
              </a:rPr>
              <a:t>NI</a:t>
            </a:r>
            <a:r>
              <a:rPr sz="2700" spc="4" baseline="1700" dirty="0">
                <a:latin typeface="Tw Cen MT"/>
                <a:cs typeface="Tw Cen MT"/>
              </a:rPr>
              <a:t>V</a:t>
            </a:r>
            <a:r>
              <a:rPr sz="2700" spc="0" baseline="1700" dirty="0">
                <a:latin typeface="Tw Cen MT"/>
                <a:cs typeface="Tw Cen MT"/>
              </a:rPr>
              <a:t>EL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N</a:t>
            </a:r>
            <a:r>
              <a:rPr sz="2700" spc="-69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ON</a:t>
            </a:r>
            <a:r>
              <a:rPr sz="2700" spc="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L</a:t>
            </a:r>
            <a:r>
              <a:rPr sz="2700" spc="-25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TR</a:t>
            </a:r>
            <a:r>
              <a:rPr sz="2700" spc="-13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V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DE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LA</a:t>
            </a:r>
            <a:r>
              <a:rPr sz="2700" spc="-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</a:t>
            </a:r>
            <a:r>
              <a:rPr sz="2700" spc="-39" baseline="1700" dirty="0">
                <a:latin typeface="Tw Cen MT"/>
                <a:cs typeface="Tw Cen MT"/>
              </a:rPr>
              <a:t>X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L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NC</a:t>
            </a:r>
            <a:r>
              <a:rPr sz="2700" spc="4" baseline="1700" dirty="0">
                <a:latin typeface="Tw Cen MT"/>
                <a:cs typeface="Tw Cen MT"/>
              </a:rPr>
              <a:t>I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-3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EN NU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STR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S PROC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SOS</a:t>
            </a:r>
            <a:r>
              <a:rPr sz="2700" spc="48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Y</a:t>
            </a:r>
            <a:r>
              <a:rPr sz="2700" spc="1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TI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MP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S DE</a:t>
            </a:r>
            <a:endParaRPr sz="1800">
              <a:latin typeface="Tw Cen MT"/>
              <a:cs typeface="Tw Cen MT"/>
            </a:endParaRPr>
          </a:p>
          <a:p>
            <a:pPr marL="12700">
              <a:lnSpc>
                <a:spcPts val="1945"/>
              </a:lnSpc>
            </a:pPr>
            <a:r>
              <a:rPr sz="2700" spc="0" baseline="1700" dirty="0">
                <a:latin typeface="Tw Cen MT"/>
                <a:cs typeface="Tw Cen MT"/>
              </a:rPr>
              <a:t>RESP</a:t>
            </a:r>
            <a:r>
              <a:rPr sz="2700" spc="4" baseline="1700" dirty="0">
                <a:latin typeface="Tw Cen MT"/>
                <a:cs typeface="Tw Cen MT"/>
              </a:rPr>
              <a:t>U</a:t>
            </a:r>
            <a:r>
              <a:rPr sz="2700" spc="0" baseline="1700" dirty="0">
                <a:latin typeface="Tw Cen MT"/>
                <a:cs typeface="Tw Cen MT"/>
              </a:rPr>
              <a:t>ES</a:t>
            </a:r>
            <a:r>
              <a:rPr sz="2700" spc="-29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48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OPTI</a:t>
            </a:r>
            <a:r>
              <a:rPr sz="2700" spc="4" baseline="1700" dirty="0">
                <a:latin typeface="Tw Cen MT"/>
                <a:cs typeface="Tw Cen MT"/>
              </a:rPr>
              <a:t>M</a:t>
            </a:r>
            <a:r>
              <a:rPr sz="2700" spc="0" baseline="1700" dirty="0">
                <a:latin typeface="Tw Cen MT"/>
                <a:cs typeface="Tw Cen MT"/>
              </a:rPr>
              <a:t>AS ,</a:t>
            </a:r>
            <a:r>
              <a:rPr sz="2700" spc="-29" baseline="1700" dirty="0">
                <a:latin typeface="Tw Cen MT"/>
                <a:cs typeface="Tw Cen MT"/>
              </a:rPr>
              <a:t>OT</a:t>
            </a:r>
            <a:r>
              <a:rPr sz="2700" spc="0" baseline="1700" dirty="0">
                <a:latin typeface="Tw Cen MT"/>
                <a:cs typeface="Tw Cen MT"/>
              </a:rPr>
              <a:t>OR</a:t>
            </a:r>
            <a:r>
              <a:rPr sz="2700" spc="4" baseline="1700" dirty="0">
                <a:latin typeface="Tw Cen MT"/>
                <a:cs typeface="Tw Cen MT"/>
              </a:rPr>
              <a:t>G</a:t>
            </a:r>
            <a:r>
              <a:rPr sz="2700" spc="0" baseline="1700" dirty="0">
                <a:latin typeface="Tw Cen MT"/>
                <a:cs typeface="Tw Cen MT"/>
              </a:rPr>
              <a:t>AN</a:t>
            </a:r>
            <a:r>
              <a:rPr sz="2700" spc="4" baseline="1700" dirty="0">
                <a:latin typeface="Tw Cen MT"/>
                <a:cs typeface="Tw Cen MT"/>
              </a:rPr>
              <a:t>D</a:t>
            </a:r>
            <a:r>
              <a:rPr sz="2700" spc="0" baseline="1700" dirty="0">
                <a:latin typeface="Tw Cen MT"/>
                <a:cs typeface="Tw Cen MT"/>
              </a:rPr>
              <a:t>O</a:t>
            </a:r>
            <a:r>
              <a:rPr sz="2700" spc="47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UNA</a:t>
            </a:r>
            <a:r>
              <a:rPr sz="2700" spc="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-44" baseline="1700" dirty="0">
                <a:latin typeface="Tw Cen MT"/>
                <a:cs typeface="Tw Cen MT"/>
              </a:rPr>
              <a:t>L</a:t>
            </a:r>
            <a:r>
              <a:rPr sz="2700" spc="-29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47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79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TIS</a:t>
            </a:r>
            <a:r>
              <a:rPr sz="2700" spc="-39" baseline="1700" dirty="0">
                <a:latin typeface="Tw Cen MT"/>
                <a:cs typeface="Tw Cen MT"/>
              </a:rPr>
              <a:t>F</a:t>
            </a:r>
            <a:r>
              <a:rPr sz="2700" spc="-64" baseline="1700" dirty="0">
                <a:latin typeface="Tw Cen MT"/>
                <a:cs typeface="Tw Cen MT"/>
              </a:rPr>
              <a:t>A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C</a:t>
            </a:r>
            <a:r>
              <a:rPr sz="2700" spc="0" baseline="1700" dirty="0">
                <a:latin typeface="Tw Cen MT"/>
                <a:cs typeface="Tw Cen MT"/>
              </a:rPr>
              <a:t>I</a:t>
            </a:r>
            <a:r>
              <a:rPr sz="2700" spc="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N</a:t>
            </a:r>
            <a:r>
              <a:rPr sz="2700" spc="469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A</a:t>
            </a:r>
            <a:r>
              <a:rPr sz="2700" spc="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NU</a:t>
            </a:r>
            <a:r>
              <a:rPr sz="2700" spc="4" baseline="1700" dirty="0">
                <a:latin typeface="Tw Cen MT"/>
                <a:cs typeface="Tw Cen MT"/>
              </a:rPr>
              <a:t>E</a:t>
            </a:r>
            <a:r>
              <a:rPr sz="2700" spc="0" baseline="1700" dirty="0">
                <a:latin typeface="Tw Cen MT"/>
                <a:cs typeface="Tw Cen MT"/>
              </a:rPr>
              <a:t>STR</a:t>
            </a:r>
            <a:r>
              <a:rPr sz="2700" spc="34" baseline="1700" dirty="0">
                <a:latin typeface="Tw Cen MT"/>
                <a:cs typeface="Tw Cen MT"/>
              </a:rPr>
              <a:t>O</a:t>
            </a:r>
            <a:r>
              <a:rPr sz="2700" spc="0" baseline="1700" dirty="0">
                <a:latin typeface="Tw Cen MT"/>
                <a:cs typeface="Tw Cen MT"/>
              </a:rPr>
              <a:t>S</a:t>
            </a:r>
            <a:r>
              <a:rPr sz="2700" spc="-14" baseline="1700" dirty="0">
                <a:latin typeface="Tw Cen MT"/>
                <a:cs typeface="Tw Cen MT"/>
              </a:rPr>
              <a:t> </a:t>
            </a:r>
            <a:r>
              <a:rPr sz="2700" spc="0" baseline="1700" dirty="0">
                <a:latin typeface="Tw Cen MT"/>
                <a:cs typeface="Tw Cen MT"/>
              </a:rPr>
              <a:t>C</a:t>
            </a:r>
            <a:r>
              <a:rPr sz="2700" spc="4" baseline="1700" dirty="0">
                <a:latin typeface="Tw Cen MT"/>
                <a:cs typeface="Tw Cen MT"/>
              </a:rPr>
              <a:t>L</a:t>
            </a:r>
            <a:r>
              <a:rPr sz="2700" spc="0" baseline="1700" dirty="0">
                <a:latin typeface="Tw Cen MT"/>
                <a:cs typeface="Tw Cen MT"/>
              </a:rPr>
              <a:t>IEN</a:t>
            </a:r>
            <a:r>
              <a:rPr sz="2700" spc="4" baseline="1700" dirty="0">
                <a:latin typeface="Tw Cen MT"/>
                <a:cs typeface="Tw Cen MT"/>
              </a:rPr>
              <a:t>T</a:t>
            </a:r>
            <a:r>
              <a:rPr sz="2700" spc="0" baseline="1700" dirty="0">
                <a:latin typeface="Tw Cen MT"/>
                <a:cs typeface="Tw Cen MT"/>
              </a:rPr>
              <a:t>E</a:t>
            </a:r>
            <a:r>
              <a:rPr sz="2700" spc="-29" baseline="1700" dirty="0">
                <a:latin typeface="Tw Cen MT"/>
                <a:cs typeface="Tw Cen MT"/>
              </a:rPr>
              <a:t>S</a:t>
            </a:r>
            <a:r>
              <a:rPr sz="2700" spc="0" baseline="1700" dirty="0">
                <a:latin typeface="Tw Cen MT"/>
                <a:cs typeface="Tw Cen MT"/>
              </a:rPr>
              <a:t>.</a:t>
            </a:r>
            <a:endParaRPr sz="18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28956" y="0"/>
            <a:ext cx="751332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48867" y="1077976"/>
            <a:ext cx="8537212" cy="14124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556">
              <a:lnSpc>
                <a:spcPts val="1630"/>
              </a:lnSpc>
              <a:spcBef>
                <a:spcPts val="81"/>
              </a:spcBef>
            </a:pPr>
            <a:r>
              <a:rPr sz="2250" b="1" spc="0" baseline="3640" dirty="0">
                <a:latin typeface="Calibri"/>
                <a:cs typeface="Calibri"/>
              </a:rPr>
              <a:t>CARTA</a:t>
            </a:r>
            <a:r>
              <a:rPr sz="2250" b="1" spc="9" baseline="3640" dirty="0">
                <a:latin typeface="Calibri"/>
                <a:cs typeface="Calibri"/>
              </a:rPr>
              <a:t> </a:t>
            </a:r>
            <a:r>
              <a:rPr sz="2250" b="1" spc="0" baseline="3640" dirty="0">
                <a:latin typeface="Calibri"/>
                <a:cs typeface="Calibri"/>
              </a:rPr>
              <a:t>DE</a:t>
            </a:r>
            <a:r>
              <a:rPr sz="2250" b="1" spc="9" baseline="3640" dirty="0">
                <a:latin typeface="Calibri"/>
                <a:cs typeface="Calibri"/>
              </a:rPr>
              <a:t> </a:t>
            </a:r>
            <a:r>
              <a:rPr sz="2250" b="1" spc="0" baseline="3640" dirty="0">
                <a:latin typeface="Calibri"/>
                <a:cs typeface="Calibri"/>
              </a:rPr>
              <a:t>V</a:t>
            </a:r>
            <a:r>
              <a:rPr sz="2250" b="1" spc="4" baseline="3640" dirty="0">
                <a:latin typeface="Calibri"/>
                <a:cs typeface="Calibri"/>
              </a:rPr>
              <a:t>A</a:t>
            </a:r>
            <a:r>
              <a:rPr sz="2250" b="1" spc="0" baseline="3640" dirty="0">
                <a:latin typeface="Calibri"/>
                <a:cs typeface="Calibri"/>
              </a:rPr>
              <a:t>L</a:t>
            </a:r>
            <a:r>
              <a:rPr sz="2250" b="1" spc="4" baseline="3640" dirty="0">
                <a:latin typeface="Calibri"/>
                <a:cs typeface="Calibri"/>
              </a:rPr>
              <a:t>O</a:t>
            </a:r>
            <a:r>
              <a:rPr sz="2250" b="1" spc="-4" baseline="3640" dirty="0">
                <a:latin typeface="Calibri"/>
                <a:cs typeface="Calibri"/>
              </a:rPr>
              <a:t>R</a:t>
            </a:r>
            <a:r>
              <a:rPr sz="2250" b="1" spc="0" baseline="3640" dirty="0">
                <a:latin typeface="Calibri"/>
                <a:cs typeface="Calibri"/>
              </a:rPr>
              <a:t>ES</a:t>
            </a:r>
            <a:endParaRPr sz="1500">
              <a:latin typeface="Calibri"/>
              <a:cs typeface="Calibri"/>
            </a:endParaRPr>
          </a:p>
          <a:p>
            <a:pPr marL="12700" marR="60342">
              <a:lnSpc>
                <a:spcPts val="1708"/>
              </a:lnSpc>
              <a:spcBef>
                <a:spcPts val="735"/>
              </a:spcBef>
            </a:pPr>
            <a:r>
              <a:rPr sz="1400" spc="0" dirty="0">
                <a:latin typeface="Calibri"/>
                <a:cs typeface="Calibri"/>
              </a:rPr>
              <a:t>La</a:t>
            </a:r>
            <a:r>
              <a:rPr sz="1400" spc="-4" dirty="0">
                <a:latin typeface="Calibri"/>
                <a:cs typeface="Calibri"/>
              </a:rPr>
              <a:t> C</a:t>
            </a:r>
            <a:r>
              <a:rPr sz="1400" spc="0" dirty="0">
                <a:latin typeface="Calibri"/>
                <a:cs typeface="Calibri"/>
              </a:rPr>
              <a:t>arta</a:t>
            </a:r>
            <a:r>
              <a:rPr sz="1400" spc="4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Valo</a:t>
            </a:r>
            <a:r>
              <a:rPr sz="1400" spc="4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es</a:t>
            </a:r>
            <a:r>
              <a:rPr sz="1400" spc="4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c</a:t>
            </a:r>
            <a:r>
              <a:rPr sz="1400" spc="0" dirty="0">
                <a:latin typeface="Calibri"/>
                <a:cs typeface="Calibri"/>
              </a:rPr>
              <a:t>ont</a:t>
            </a:r>
            <a:r>
              <a:rPr sz="1400" spc="-4" dirty="0">
                <a:latin typeface="Calibri"/>
                <a:cs typeface="Calibri"/>
              </a:rPr>
              <a:t>emp</a:t>
            </a:r>
            <a:r>
              <a:rPr sz="1400" spc="0" dirty="0">
                <a:latin typeface="Calibri"/>
                <a:cs typeface="Calibri"/>
              </a:rPr>
              <a:t>la</a:t>
            </a:r>
            <a:r>
              <a:rPr sz="1400" spc="4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un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serie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prin</a:t>
            </a:r>
            <a:r>
              <a:rPr sz="1400" spc="-9" dirty="0">
                <a:latin typeface="Calibri"/>
                <a:cs typeface="Calibri"/>
              </a:rPr>
              <a:t>c</a:t>
            </a:r>
            <a:r>
              <a:rPr sz="1400" spc="0" dirty="0">
                <a:latin typeface="Calibri"/>
                <a:cs typeface="Calibri"/>
              </a:rPr>
              <a:t>ipios</a:t>
            </a:r>
            <a:r>
              <a:rPr sz="1400" spc="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é</a:t>
            </a:r>
            <a:r>
              <a:rPr sz="1400" spc="-4" dirty="0">
                <a:latin typeface="Calibri"/>
                <a:cs typeface="Calibri"/>
              </a:rPr>
              <a:t>t</a:t>
            </a:r>
            <a:r>
              <a:rPr sz="1400" spc="0" dirty="0">
                <a:latin typeface="Calibri"/>
                <a:cs typeface="Calibri"/>
              </a:rPr>
              <a:t>i</a:t>
            </a:r>
            <a:r>
              <a:rPr sz="1400" spc="-4" dirty="0">
                <a:latin typeface="Calibri"/>
                <a:cs typeface="Calibri"/>
              </a:rPr>
              <a:t>c</a:t>
            </a:r>
            <a:r>
              <a:rPr sz="1400" spc="0" dirty="0">
                <a:latin typeface="Calibri"/>
                <a:cs typeface="Calibri"/>
              </a:rPr>
              <a:t>os y</a:t>
            </a:r>
            <a:r>
              <a:rPr sz="1400" spc="-4" dirty="0">
                <a:latin typeface="Calibri"/>
                <a:cs typeface="Calibri"/>
              </a:rPr>
              <a:t> m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4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ales,</a:t>
            </a:r>
            <a:r>
              <a:rPr sz="1400" spc="-4" dirty="0">
                <a:latin typeface="Calibri"/>
                <a:cs typeface="Calibri"/>
              </a:rPr>
              <a:t> qu</a:t>
            </a:r>
            <a:r>
              <a:rPr sz="1400" spc="0" dirty="0">
                <a:latin typeface="Calibri"/>
                <a:cs typeface="Calibri"/>
              </a:rPr>
              <a:t>e </a:t>
            </a:r>
            <a:r>
              <a:rPr sz="1400" spc="4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4" dirty="0">
                <a:latin typeface="Calibri"/>
                <a:cs typeface="Calibri"/>
              </a:rPr>
              <a:t> 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b</a:t>
            </a:r>
            <a:r>
              <a:rPr sz="1400" spc="0" dirty="0">
                <a:latin typeface="Calibri"/>
                <a:cs typeface="Calibri"/>
              </a:rPr>
              <a:t>en</a:t>
            </a:r>
            <a:r>
              <a:rPr sz="1400" spc="9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m</a:t>
            </a:r>
            <a:r>
              <a:rPr sz="1400" spc="0" dirty="0">
                <a:latin typeface="Calibri"/>
                <a:cs typeface="Calibri"/>
              </a:rPr>
              <a:t>at</a:t>
            </a:r>
            <a:r>
              <a:rPr sz="1400" spc="-4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rial</a:t>
            </a:r>
            <a:r>
              <a:rPr sz="1400" spc="4" dirty="0">
                <a:latin typeface="Calibri"/>
                <a:cs typeface="Calibri"/>
              </a:rPr>
              <a:t>i</a:t>
            </a:r>
            <a:r>
              <a:rPr sz="1400" spc="0" dirty="0">
                <a:latin typeface="Calibri"/>
                <a:cs typeface="Calibri"/>
              </a:rPr>
              <a:t>zar</a:t>
            </a:r>
            <a:r>
              <a:rPr sz="1400" spc="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en la a</a:t>
            </a:r>
            <a:r>
              <a:rPr sz="1400" spc="-4" dirty="0">
                <a:latin typeface="Calibri"/>
                <a:cs typeface="Calibri"/>
              </a:rPr>
              <a:t>cc</a:t>
            </a:r>
            <a:r>
              <a:rPr sz="1400" spc="0" dirty="0">
                <a:latin typeface="Calibri"/>
                <a:cs typeface="Calibri"/>
              </a:rPr>
              <a:t>i</a:t>
            </a:r>
            <a:r>
              <a:rPr sz="1400" spc="4" dirty="0">
                <a:latin typeface="Calibri"/>
                <a:cs typeface="Calibri"/>
              </a:rPr>
              <a:t>ó</a:t>
            </a:r>
            <a:r>
              <a:rPr sz="1400" spc="0" dirty="0">
                <a:latin typeface="Calibri"/>
                <a:cs typeface="Calibri"/>
              </a:rPr>
              <a:t>n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iaria, </a:t>
            </a:r>
            <a:endParaRPr sz="1400">
              <a:latin typeface="Calibri"/>
              <a:cs typeface="Calibri"/>
            </a:endParaRPr>
          </a:p>
          <a:p>
            <a:pPr marL="12700" marR="60342">
              <a:lnSpc>
                <a:spcPts val="1708"/>
              </a:lnSpc>
            </a:pPr>
            <a:r>
              <a:rPr sz="1400" spc="0" dirty="0">
                <a:latin typeface="Calibri"/>
                <a:cs typeface="Calibri"/>
              </a:rPr>
              <a:t>in</a:t>
            </a:r>
            <a:r>
              <a:rPr sz="1400" spc="-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p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n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ie</a:t>
            </a:r>
            <a:r>
              <a:rPr sz="1400" spc="-4" dirty="0">
                <a:latin typeface="Calibri"/>
                <a:cs typeface="Calibri"/>
              </a:rPr>
              <a:t>n</a:t>
            </a:r>
            <a:r>
              <a:rPr sz="1400" spc="0" dirty="0">
                <a:latin typeface="Calibri"/>
                <a:cs typeface="Calibri"/>
              </a:rPr>
              <a:t>te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 </a:t>
            </a:r>
            <a:r>
              <a:rPr sz="1400" spc="4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-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fu</a:t>
            </a:r>
            <a:r>
              <a:rPr sz="1400" spc="-9" dirty="0">
                <a:latin typeface="Calibri"/>
                <a:cs typeface="Calibri"/>
              </a:rPr>
              <a:t>n</a:t>
            </a:r>
            <a:r>
              <a:rPr sz="1400" spc="-4" dirty="0">
                <a:latin typeface="Calibri"/>
                <a:cs typeface="Calibri"/>
              </a:rPr>
              <a:t>c</a:t>
            </a:r>
            <a:r>
              <a:rPr sz="1400" spc="0" dirty="0">
                <a:latin typeface="Calibri"/>
                <a:cs typeface="Calibri"/>
              </a:rPr>
              <a:t>i</a:t>
            </a:r>
            <a:r>
              <a:rPr sz="1400" spc="4" dirty="0">
                <a:latin typeface="Calibri"/>
                <a:cs typeface="Calibri"/>
              </a:rPr>
              <a:t>ó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-9" dirty="0">
                <a:latin typeface="Calibri"/>
                <a:cs typeface="Calibri"/>
              </a:rPr>
              <a:t> </a:t>
            </a:r>
            <a:r>
              <a:rPr sz="1400" spc="-4" dirty="0">
                <a:latin typeface="Calibri"/>
                <a:cs typeface="Calibri"/>
              </a:rPr>
              <a:t>qu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se</a:t>
            </a:r>
            <a:r>
              <a:rPr sz="1400" spc="-4" dirty="0">
                <a:latin typeface="Calibri"/>
                <a:cs typeface="Calibri"/>
              </a:rPr>
              <a:t> d</a:t>
            </a:r>
            <a:r>
              <a:rPr sz="1400" spc="0" dirty="0">
                <a:latin typeface="Calibri"/>
                <a:cs typeface="Calibri"/>
              </a:rPr>
              <a:t>ese</a:t>
            </a:r>
            <a:r>
              <a:rPr sz="1400" spc="-9" dirty="0">
                <a:latin typeface="Calibri"/>
                <a:cs typeface="Calibri"/>
              </a:rPr>
              <a:t>m</a:t>
            </a:r>
            <a:r>
              <a:rPr sz="1400" spc="-4" dirty="0">
                <a:latin typeface="Calibri"/>
                <a:cs typeface="Calibri"/>
              </a:rPr>
              <a:t>p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-9" dirty="0">
                <a:latin typeface="Calibri"/>
                <a:cs typeface="Calibri"/>
              </a:rPr>
              <a:t>ñ</a:t>
            </a:r>
            <a:r>
              <a:rPr sz="1400" spc="0" dirty="0">
                <a:latin typeface="Calibri"/>
                <a:cs typeface="Calibri"/>
              </a:rPr>
              <a:t>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64"/>
              </a:lnSpc>
              <a:spcBef>
                <a:spcPts val="333"/>
              </a:spcBef>
            </a:pPr>
            <a:r>
              <a:rPr sz="1400" spc="25" dirty="0">
                <a:latin typeface="Calibri"/>
                <a:cs typeface="Calibri"/>
              </a:rPr>
              <a:t>So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2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un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mp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io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7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za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ió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ro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-200" dirty="0">
                <a:latin typeface="Calibri"/>
                <a:cs typeface="Calibri"/>
              </a:rPr>
              <a:t> </a:t>
            </a:r>
            <a:r>
              <a:rPr sz="1400" b="1" spc="0" dirty="0">
                <a:latin typeface="Calibri"/>
                <a:cs typeface="Calibri"/>
              </a:rPr>
              <a:t>.</a:t>
            </a:r>
            <a:r>
              <a:rPr sz="1400" b="1" spc="54" dirty="0">
                <a:latin typeface="Calibri"/>
                <a:cs typeface="Calibri"/>
              </a:rPr>
              <a:t> </a:t>
            </a:r>
            <a:r>
              <a:rPr sz="1400" spc="29" dirty="0">
                <a:latin typeface="Calibri"/>
                <a:cs typeface="Calibri"/>
              </a:rPr>
              <a:t>N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 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li</a:t>
            </a:r>
            <a:r>
              <a:rPr sz="1400" spc="19" dirty="0">
                <a:latin typeface="Calibri"/>
                <a:cs typeface="Calibri"/>
              </a:rPr>
              <a:t>za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sor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29" dirty="0">
                <a:latin typeface="Calibri"/>
                <a:cs typeface="Calibri"/>
              </a:rPr>
              <a:t>emp</a:t>
            </a:r>
            <a:r>
              <a:rPr sz="1400" spc="34" dirty="0">
                <a:latin typeface="Calibri"/>
                <a:cs typeface="Calibri"/>
              </a:rPr>
              <a:t>r</a:t>
            </a:r>
            <a:r>
              <a:rPr sz="1400" spc="29" dirty="0">
                <a:latin typeface="Calibri"/>
                <a:cs typeface="Calibri"/>
              </a:rPr>
              <a:t>e</a:t>
            </a:r>
            <a:r>
              <a:rPr sz="1400" spc="39" dirty="0">
                <a:latin typeface="Calibri"/>
                <a:cs typeface="Calibri"/>
              </a:rPr>
              <a:t>s</a:t>
            </a:r>
            <a:r>
              <a:rPr sz="1400" spc="34" dirty="0">
                <a:latin typeface="Calibri"/>
                <a:cs typeface="Calibri"/>
              </a:rPr>
              <a:t>a</a:t>
            </a:r>
            <a:r>
              <a:rPr sz="1400" spc="39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,</a:t>
            </a:r>
            <a:endParaRPr sz="1400">
              <a:latin typeface="Calibri"/>
              <a:cs typeface="Calibri"/>
            </a:endParaRPr>
          </a:p>
          <a:p>
            <a:pPr marL="12700" marR="32556">
              <a:lnSpc>
                <a:spcPts val="1385"/>
              </a:lnSpc>
            </a:pPr>
            <a:r>
              <a:rPr sz="2100" spc="34" baseline="3900" dirty="0">
                <a:latin typeface="Calibri"/>
                <a:cs typeface="Calibri"/>
              </a:rPr>
              <a:t>o</a:t>
            </a:r>
            <a:r>
              <a:rPr sz="2100" spc="39" baseline="3900" dirty="0">
                <a:latin typeface="Calibri"/>
                <a:cs typeface="Calibri"/>
              </a:rPr>
              <a:t>f</a:t>
            </a:r>
            <a:r>
              <a:rPr sz="2100" spc="34" baseline="3900" dirty="0">
                <a:latin typeface="Calibri"/>
                <a:cs typeface="Calibri"/>
              </a:rPr>
              <a:t>r</a:t>
            </a:r>
            <a:r>
              <a:rPr sz="2100" spc="29" baseline="3900" dirty="0">
                <a:latin typeface="Calibri"/>
                <a:cs typeface="Calibri"/>
              </a:rPr>
              <a:t>ec</a:t>
            </a:r>
            <a:r>
              <a:rPr sz="2100" spc="34" baseline="3900" dirty="0">
                <a:latin typeface="Calibri"/>
                <a:cs typeface="Calibri"/>
              </a:rPr>
              <a:t>i</a:t>
            </a:r>
            <a:r>
              <a:rPr sz="2100" spc="29" baseline="3900" dirty="0">
                <a:latin typeface="Calibri"/>
                <a:cs typeface="Calibri"/>
              </a:rPr>
              <a:t>end</a:t>
            </a:r>
            <a:r>
              <a:rPr sz="2100" spc="0" baseline="3900" dirty="0">
                <a:latin typeface="Calibri"/>
                <a:cs typeface="Calibri"/>
              </a:rPr>
              <a:t>o</a:t>
            </a:r>
            <a:r>
              <a:rPr sz="2100" spc="104" baseline="3900" dirty="0">
                <a:latin typeface="Calibri"/>
                <a:cs typeface="Calibri"/>
              </a:rPr>
              <a:t> </a:t>
            </a:r>
            <a:r>
              <a:rPr sz="2100" spc="34" baseline="3900" dirty="0">
                <a:latin typeface="Calibri"/>
                <a:cs typeface="Calibri"/>
              </a:rPr>
              <a:t>sol</a:t>
            </a:r>
            <a:r>
              <a:rPr sz="2100" spc="29" baseline="3900" dirty="0">
                <a:latin typeface="Calibri"/>
                <a:cs typeface="Calibri"/>
              </a:rPr>
              <a:t>uc</a:t>
            </a:r>
            <a:r>
              <a:rPr sz="2100" spc="34" baseline="3900" dirty="0">
                <a:latin typeface="Calibri"/>
                <a:cs typeface="Calibri"/>
              </a:rPr>
              <a:t>io</a:t>
            </a:r>
            <a:r>
              <a:rPr sz="2100" spc="29" baseline="3900" dirty="0">
                <a:latin typeface="Calibri"/>
                <a:cs typeface="Calibri"/>
              </a:rPr>
              <a:t>ne</a:t>
            </a:r>
            <a:r>
              <a:rPr sz="2100" spc="0" baseline="3900" dirty="0">
                <a:latin typeface="Calibri"/>
                <a:cs typeface="Calibri"/>
              </a:rPr>
              <a:t>s</a:t>
            </a:r>
            <a:r>
              <a:rPr sz="2100" spc="114" baseline="3900" dirty="0">
                <a:latin typeface="Calibri"/>
                <a:cs typeface="Calibri"/>
              </a:rPr>
              <a:t> </a:t>
            </a:r>
            <a:r>
              <a:rPr sz="2100" spc="34" baseline="3900" dirty="0">
                <a:latin typeface="Calibri"/>
                <a:cs typeface="Calibri"/>
              </a:rPr>
              <a:t>i</a:t>
            </a:r>
            <a:r>
              <a:rPr sz="2100" spc="29" baseline="3900" dirty="0">
                <a:latin typeface="Calibri"/>
                <a:cs typeface="Calibri"/>
              </a:rPr>
              <a:t>nte</a:t>
            </a:r>
            <a:r>
              <a:rPr sz="2100" spc="34" baseline="3900" dirty="0">
                <a:latin typeface="Calibri"/>
                <a:cs typeface="Calibri"/>
              </a:rPr>
              <a:t>gr</a:t>
            </a:r>
            <a:r>
              <a:rPr sz="2100" spc="29" baseline="3900" dirty="0">
                <a:latin typeface="Calibri"/>
                <a:cs typeface="Calibri"/>
              </a:rPr>
              <a:t>a</a:t>
            </a:r>
            <a:r>
              <a:rPr sz="2100" spc="34" baseline="3900" dirty="0">
                <a:latin typeface="Calibri"/>
                <a:cs typeface="Calibri"/>
              </a:rPr>
              <a:t>l</a:t>
            </a:r>
            <a:r>
              <a:rPr sz="2100" spc="29" baseline="3900" dirty="0">
                <a:latin typeface="Calibri"/>
                <a:cs typeface="Calibri"/>
              </a:rPr>
              <a:t>e</a:t>
            </a:r>
            <a:r>
              <a:rPr sz="2100" spc="0" baseline="3900" dirty="0">
                <a:latin typeface="Calibri"/>
                <a:cs typeface="Calibri"/>
              </a:rPr>
              <a:t>s</a:t>
            </a:r>
            <a:r>
              <a:rPr sz="2100" spc="124" baseline="3900" dirty="0">
                <a:latin typeface="Calibri"/>
                <a:cs typeface="Calibri"/>
              </a:rPr>
              <a:t> </a:t>
            </a:r>
            <a:r>
              <a:rPr sz="2100" spc="0" baseline="3900" dirty="0">
                <a:latin typeface="Calibri"/>
                <a:cs typeface="Calibri"/>
              </a:rPr>
              <a:t>a</a:t>
            </a:r>
            <a:r>
              <a:rPr sz="2100" spc="74" baseline="3900" dirty="0">
                <a:latin typeface="Calibri"/>
                <a:cs typeface="Calibri"/>
              </a:rPr>
              <a:t> </a:t>
            </a:r>
            <a:r>
              <a:rPr sz="2100" spc="34" baseline="3900" dirty="0">
                <a:latin typeface="Calibri"/>
                <a:cs typeface="Calibri"/>
              </a:rPr>
              <a:t>l</a:t>
            </a:r>
            <a:r>
              <a:rPr sz="2100" spc="0" baseline="3900" dirty="0">
                <a:latin typeface="Calibri"/>
                <a:cs typeface="Calibri"/>
              </a:rPr>
              <a:t>a</a:t>
            </a:r>
            <a:r>
              <a:rPr sz="2100" spc="84" baseline="3900" dirty="0">
                <a:latin typeface="Calibri"/>
                <a:cs typeface="Calibri"/>
              </a:rPr>
              <a:t> </a:t>
            </a:r>
            <a:r>
              <a:rPr sz="2100" spc="25" baseline="3900" dirty="0">
                <a:latin typeface="Calibri"/>
                <a:cs typeface="Calibri"/>
              </a:rPr>
              <a:t>m</a:t>
            </a:r>
            <a:r>
              <a:rPr sz="2100" spc="29" baseline="3900" dirty="0">
                <a:latin typeface="Calibri"/>
                <a:cs typeface="Calibri"/>
              </a:rPr>
              <a:t>ed</a:t>
            </a:r>
            <a:r>
              <a:rPr sz="2100" spc="34" baseline="3900" dirty="0">
                <a:latin typeface="Calibri"/>
                <a:cs typeface="Calibri"/>
              </a:rPr>
              <a:t>i</a:t>
            </a:r>
            <a:r>
              <a:rPr sz="2100" spc="29" baseline="3900" dirty="0">
                <a:latin typeface="Calibri"/>
                <a:cs typeface="Calibri"/>
              </a:rPr>
              <a:t>d</a:t>
            </a:r>
            <a:r>
              <a:rPr sz="2100" spc="0" baseline="3900" dirty="0">
                <a:latin typeface="Calibri"/>
                <a:cs typeface="Calibri"/>
              </a:rPr>
              <a:t>a</a:t>
            </a:r>
            <a:r>
              <a:rPr sz="2100" spc="99" baseline="3900" dirty="0">
                <a:latin typeface="Calibri"/>
                <a:cs typeface="Calibri"/>
              </a:rPr>
              <a:t> </a:t>
            </a:r>
            <a:r>
              <a:rPr sz="2100" spc="29" baseline="3900" dirty="0">
                <a:latin typeface="Calibri"/>
                <a:cs typeface="Calibri"/>
              </a:rPr>
              <a:t>d</a:t>
            </a:r>
            <a:r>
              <a:rPr sz="2100" spc="0" baseline="3900" dirty="0">
                <a:latin typeface="Calibri"/>
                <a:cs typeface="Calibri"/>
              </a:rPr>
              <a:t>e</a:t>
            </a:r>
            <a:r>
              <a:rPr sz="2100" spc="84" baseline="3900" dirty="0">
                <a:latin typeface="Calibri"/>
                <a:cs typeface="Calibri"/>
              </a:rPr>
              <a:t> </a:t>
            </a:r>
            <a:r>
              <a:rPr sz="2100" spc="34" baseline="3900" dirty="0">
                <a:latin typeface="Calibri"/>
                <a:cs typeface="Calibri"/>
              </a:rPr>
              <a:t>l</a:t>
            </a:r>
            <a:r>
              <a:rPr sz="2100" spc="29" baseline="3900" dirty="0">
                <a:latin typeface="Calibri"/>
                <a:cs typeface="Calibri"/>
              </a:rPr>
              <a:t>a</a:t>
            </a:r>
            <a:r>
              <a:rPr sz="2100" spc="0" baseline="3900" dirty="0">
                <a:latin typeface="Calibri"/>
                <a:cs typeface="Calibri"/>
              </a:rPr>
              <a:t>s</a:t>
            </a:r>
            <a:r>
              <a:rPr sz="2100" spc="89" baseline="3900" dirty="0">
                <a:latin typeface="Calibri"/>
                <a:cs typeface="Calibri"/>
              </a:rPr>
              <a:t> </a:t>
            </a:r>
            <a:r>
              <a:rPr sz="2100" spc="29" baseline="3900" dirty="0">
                <a:latin typeface="Calibri"/>
                <a:cs typeface="Calibri"/>
              </a:rPr>
              <a:t>e</a:t>
            </a:r>
            <a:r>
              <a:rPr sz="2100" spc="39" baseline="3900" dirty="0">
                <a:latin typeface="Calibri"/>
                <a:cs typeface="Calibri"/>
              </a:rPr>
              <a:t>x</a:t>
            </a:r>
            <a:r>
              <a:rPr sz="2100" spc="34" baseline="3900" dirty="0">
                <a:latin typeface="Calibri"/>
                <a:cs typeface="Calibri"/>
              </a:rPr>
              <a:t>ig</a:t>
            </a:r>
            <a:r>
              <a:rPr sz="2100" spc="29" baseline="3900" dirty="0">
                <a:latin typeface="Calibri"/>
                <a:cs typeface="Calibri"/>
              </a:rPr>
              <a:t>enc</a:t>
            </a:r>
            <a:r>
              <a:rPr sz="2100" spc="34" baseline="3900" dirty="0">
                <a:latin typeface="Calibri"/>
                <a:cs typeface="Calibri"/>
              </a:rPr>
              <a:t>i</a:t>
            </a:r>
            <a:r>
              <a:rPr sz="2100" spc="29" baseline="3900" dirty="0">
                <a:latin typeface="Calibri"/>
                <a:cs typeface="Calibri"/>
              </a:rPr>
              <a:t>a</a:t>
            </a:r>
            <a:r>
              <a:rPr sz="2100" spc="0" baseline="3900" dirty="0">
                <a:latin typeface="Calibri"/>
                <a:cs typeface="Calibri"/>
              </a:rPr>
              <a:t>s</a:t>
            </a:r>
            <a:r>
              <a:rPr sz="2100" spc="124" baseline="3900" dirty="0">
                <a:latin typeface="Calibri"/>
                <a:cs typeface="Calibri"/>
              </a:rPr>
              <a:t> </a:t>
            </a:r>
            <a:r>
              <a:rPr sz="2100" spc="29" baseline="3900" dirty="0">
                <a:latin typeface="Calibri"/>
                <a:cs typeface="Calibri"/>
              </a:rPr>
              <a:t>de</a:t>
            </a:r>
            <a:r>
              <a:rPr sz="2100" spc="0" baseline="3900" dirty="0">
                <a:latin typeface="Calibri"/>
                <a:cs typeface="Calibri"/>
              </a:rPr>
              <a:t>l</a:t>
            </a:r>
            <a:r>
              <a:rPr sz="2100" spc="89" baseline="3900" dirty="0">
                <a:latin typeface="Calibri"/>
                <a:cs typeface="Calibri"/>
              </a:rPr>
              <a:t> </a:t>
            </a:r>
            <a:r>
              <a:rPr sz="2100" spc="25" baseline="3900" dirty="0">
                <a:latin typeface="Calibri"/>
                <a:cs typeface="Calibri"/>
              </a:rPr>
              <a:t>m</a:t>
            </a:r>
            <a:r>
              <a:rPr sz="2100" spc="29" baseline="3900" dirty="0">
                <a:latin typeface="Calibri"/>
                <a:cs typeface="Calibri"/>
              </a:rPr>
              <a:t>e</a:t>
            </a:r>
            <a:r>
              <a:rPr sz="2100" spc="34" baseline="3900" dirty="0">
                <a:latin typeface="Calibri"/>
                <a:cs typeface="Calibri"/>
              </a:rPr>
              <a:t>r</a:t>
            </a:r>
            <a:r>
              <a:rPr sz="2100" spc="29" baseline="3900" dirty="0">
                <a:latin typeface="Calibri"/>
                <a:cs typeface="Calibri"/>
              </a:rPr>
              <a:t>cad</a:t>
            </a:r>
            <a:r>
              <a:rPr sz="2100" spc="0" baseline="3900" dirty="0">
                <a:latin typeface="Calibri"/>
                <a:cs typeface="Calibri"/>
              </a:rPr>
              <a:t>o</a:t>
            </a:r>
            <a:r>
              <a:rPr sz="2100" spc="221" baseline="3900" dirty="0">
                <a:latin typeface="Calibri"/>
                <a:cs typeface="Calibri"/>
              </a:rPr>
              <a:t> </a:t>
            </a:r>
            <a:r>
              <a:rPr sz="2100" spc="0" baseline="390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32556">
              <a:lnSpc>
                <a:spcPct val="101725"/>
              </a:lnSpc>
              <a:spcBef>
                <a:spcPts val="467"/>
              </a:spcBef>
            </a:pPr>
            <a:r>
              <a:rPr sz="1400" spc="44" dirty="0">
                <a:latin typeface="Calibri"/>
                <a:cs typeface="Calibri"/>
              </a:rPr>
              <a:t>T</a:t>
            </a:r>
            <a:r>
              <a:rPr sz="1400" spc="50" dirty="0">
                <a:latin typeface="Calibri"/>
                <a:cs typeface="Calibri"/>
              </a:rPr>
              <a:t>o</a:t>
            </a:r>
            <a:r>
              <a:rPr sz="1400" spc="39" dirty="0">
                <a:latin typeface="Calibri"/>
                <a:cs typeface="Calibri"/>
              </a:rPr>
              <a:t>d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89" dirty="0">
                <a:latin typeface="Calibri"/>
                <a:cs typeface="Calibri"/>
              </a:rPr>
              <a:t> </a:t>
            </a:r>
            <a:r>
              <a:rPr sz="1400" spc="39" dirty="0">
                <a:latin typeface="Calibri"/>
                <a:cs typeface="Calibri"/>
              </a:rPr>
              <a:t>nu</a:t>
            </a:r>
            <a:r>
              <a:rPr sz="1400" spc="44" dirty="0">
                <a:latin typeface="Calibri"/>
                <a:cs typeface="Calibri"/>
              </a:rPr>
              <a:t>e</a:t>
            </a:r>
            <a:r>
              <a:rPr sz="1400" spc="5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t</a:t>
            </a:r>
            <a:r>
              <a:rPr sz="1400" spc="50" dirty="0">
                <a:latin typeface="Calibri"/>
                <a:cs typeface="Calibri"/>
              </a:rPr>
              <a:t>r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39" dirty="0">
                <a:latin typeface="Calibri"/>
                <a:cs typeface="Calibri"/>
              </a:rPr>
              <a:t>cc</a:t>
            </a:r>
            <a:r>
              <a:rPr sz="1400" spc="50" dirty="0">
                <a:latin typeface="Calibri"/>
                <a:cs typeface="Calibri"/>
              </a:rPr>
              <a:t>io</a:t>
            </a:r>
            <a:r>
              <a:rPr sz="1400" spc="39" dirty="0">
                <a:latin typeface="Calibri"/>
                <a:cs typeface="Calibri"/>
              </a:rPr>
              <a:t>n</a:t>
            </a:r>
            <a:r>
              <a:rPr sz="1400" spc="44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39" dirty="0">
                <a:latin typeface="Calibri"/>
                <a:cs typeface="Calibri"/>
              </a:rPr>
              <a:t>d</a:t>
            </a:r>
            <a:r>
              <a:rPr sz="1400" spc="44" dirty="0">
                <a:latin typeface="Calibri"/>
                <a:cs typeface="Calibri"/>
              </a:rPr>
              <a:t>e</a:t>
            </a:r>
            <a:r>
              <a:rPr sz="1400" spc="5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50" dirty="0">
                <a:latin typeface="Calibri"/>
                <a:cs typeface="Calibri"/>
              </a:rPr>
              <a:t>rroll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44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39" dirty="0">
                <a:latin typeface="Calibri"/>
                <a:cs typeface="Calibri"/>
              </a:rPr>
              <a:t>b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50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89" dirty="0">
                <a:latin typeface="Calibri"/>
                <a:cs typeface="Calibri"/>
              </a:rPr>
              <a:t> </a:t>
            </a:r>
            <a:r>
              <a:rPr sz="1400" spc="39" dirty="0">
                <a:latin typeface="Calibri"/>
                <a:cs typeface="Calibri"/>
              </a:rPr>
              <a:t>nu</a:t>
            </a:r>
            <a:r>
              <a:rPr sz="1400" spc="44" dirty="0">
                <a:latin typeface="Calibri"/>
                <a:cs typeface="Calibri"/>
              </a:rPr>
              <a:t>e</a:t>
            </a:r>
            <a:r>
              <a:rPr sz="1400" spc="5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t</a:t>
            </a:r>
            <a:r>
              <a:rPr sz="1400" spc="50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74" dirty="0">
                <a:latin typeface="Calibri"/>
                <a:cs typeface="Calibri"/>
              </a:rPr>
              <a:t> </a:t>
            </a:r>
            <a:r>
              <a:rPr sz="1400" spc="39" dirty="0">
                <a:latin typeface="Calibri"/>
                <a:cs typeface="Calibri"/>
              </a:rPr>
              <a:t>c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50" dirty="0">
                <a:latin typeface="Calibri"/>
                <a:cs typeface="Calibri"/>
              </a:rPr>
              <a:t>r</a:t>
            </a:r>
            <a:r>
              <a:rPr sz="1400" spc="44" dirty="0">
                <a:latin typeface="Calibri"/>
                <a:cs typeface="Calibri"/>
              </a:rPr>
              <a:t>t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74" dirty="0">
                <a:latin typeface="Calibri"/>
                <a:cs typeface="Calibri"/>
              </a:rPr>
              <a:t> </a:t>
            </a:r>
            <a:r>
              <a:rPr sz="1400" spc="3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99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v</a:t>
            </a:r>
            <a:r>
              <a:rPr sz="1400" spc="44" dirty="0">
                <a:latin typeface="Calibri"/>
                <a:cs typeface="Calibri"/>
              </a:rPr>
              <a:t>a</a:t>
            </a:r>
            <a:r>
              <a:rPr sz="1400" spc="50" dirty="0">
                <a:latin typeface="Calibri"/>
                <a:cs typeface="Calibri"/>
              </a:rPr>
              <a:t>lor</a:t>
            </a:r>
            <a:r>
              <a:rPr sz="1400" spc="44" dirty="0">
                <a:latin typeface="Calibri"/>
                <a:cs typeface="Calibri"/>
              </a:rPr>
              <a:t>e</a:t>
            </a:r>
            <a:r>
              <a:rPr sz="1400" spc="50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0460" y="2846049"/>
            <a:ext cx="19372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35"/>
              </a:lnSpc>
              <a:spcBef>
                <a:spcPts val="71"/>
              </a:spcBef>
            </a:pPr>
            <a:r>
              <a:rPr sz="2100" spc="0" baseline="-3682" dirty="0">
                <a:latin typeface="MS UI Gothic"/>
                <a:cs typeface="MS UI Gothic"/>
              </a:rPr>
              <a:t>➢</a:t>
            </a:r>
            <a:endParaRPr sz="1400">
              <a:latin typeface="MS UI Gothic"/>
              <a:cs typeface="MS UI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3360" y="2856738"/>
            <a:ext cx="9246689" cy="2482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99838">
              <a:lnSpc>
                <a:spcPts val="1740"/>
              </a:lnSpc>
              <a:spcBef>
                <a:spcPts val="105"/>
              </a:spcBef>
            </a:pPr>
            <a:r>
              <a:rPr sz="1400" b="1" spc="19" dirty="0">
                <a:latin typeface="Calibri"/>
                <a:cs typeface="Calibri"/>
              </a:rPr>
              <a:t>L</a:t>
            </a:r>
            <a:r>
              <a:rPr sz="1400" b="1" spc="0" dirty="0">
                <a:latin typeface="Calibri"/>
                <a:cs typeface="Calibri"/>
              </a:rPr>
              <a:t>a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19" dirty="0">
                <a:latin typeface="Calibri"/>
                <a:cs typeface="Calibri"/>
              </a:rPr>
              <a:t>S</a:t>
            </a:r>
            <a:r>
              <a:rPr sz="1400" b="1" spc="25" dirty="0">
                <a:latin typeface="Calibri"/>
                <a:cs typeface="Calibri"/>
              </a:rPr>
              <a:t>e</a:t>
            </a:r>
            <a:r>
              <a:rPr sz="1400" b="1" spc="14" dirty="0">
                <a:latin typeface="Calibri"/>
                <a:cs typeface="Calibri"/>
              </a:rPr>
              <a:t>g</a:t>
            </a:r>
            <a:r>
              <a:rPr sz="1400" b="1" spc="25" dirty="0">
                <a:latin typeface="Calibri"/>
                <a:cs typeface="Calibri"/>
              </a:rPr>
              <a:t>urida</a:t>
            </a:r>
            <a:r>
              <a:rPr sz="1400" b="1" spc="0" dirty="0">
                <a:latin typeface="Calibri"/>
                <a:cs typeface="Calibri"/>
              </a:rPr>
              <a:t>d</a:t>
            </a:r>
            <a:r>
              <a:rPr sz="1400" b="1" spc="19" dirty="0">
                <a:latin typeface="Calibri"/>
                <a:cs typeface="Calibri"/>
              </a:rPr>
              <a:t> </a:t>
            </a:r>
            <a:r>
              <a:rPr sz="1400" b="1" spc="25" dirty="0">
                <a:latin typeface="Calibri"/>
                <a:cs typeface="Calibri"/>
              </a:rPr>
              <a:t>co</a:t>
            </a:r>
            <a:r>
              <a:rPr sz="1400" b="1" spc="19" dirty="0">
                <a:latin typeface="Calibri"/>
                <a:cs typeface="Calibri"/>
              </a:rPr>
              <a:t>m</a:t>
            </a:r>
            <a:r>
              <a:rPr sz="1400" b="1" spc="0" dirty="0">
                <a:latin typeface="Calibri"/>
                <a:cs typeface="Calibri"/>
              </a:rPr>
              <a:t>o</a:t>
            </a:r>
            <a:r>
              <a:rPr sz="1400" b="1" spc="29" dirty="0">
                <a:latin typeface="Calibri"/>
                <a:cs typeface="Calibri"/>
              </a:rPr>
              <a:t> </a:t>
            </a:r>
            <a:r>
              <a:rPr sz="1400" b="1" spc="19" dirty="0">
                <a:latin typeface="Calibri"/>
                <a:cs typeface="Calibri"/>
              </a:rPr>
              <a:t>V</a:t>
            </a:r>
            <a:r>
              <a:rPr sz="1400" b="1" spc="25" dirty="0">
                <a:latin typeface="Calibri"/>
                <a:cs typeface="Calibri"/>
              </a:rPr>
              <a:t>alo</a:t>
            </a:r>
            <a:r>
              <a:rPr sz="1400" b="1" spc="0" dirty="0">
                <a:latin typeface="Calibri"/>
                <a:cs typeface="Calibri"/>
              </a:rPr>
              <a:t>r</a:t>
            </a:r>
            <a:r>
              <a:rPr sz="1400" b="1" spc="34" dirty="0">
                <a:latin typeface="Calibri"/>
                <a:cs typeface="Calibri"/>
              </a:rPr>
              <a:t> </a:t>
            </a:r>
            <a:r>
              <a:rPr sz="1400" b="1" spc="19" dirty="0">
                <a:latin typeface="Calibri"/>
                <a:cs typeface="Calibri"/>
              </a:rPr>
              <a:t>S</a:t>
            </a:r>
            <a:r>
              <a:rPr sz="1400" b="1" spc="25" dirty="0">
                <a:latin typeface="Calibri"/>
                <a:cs typeface="Calibri"/>
              </a:rPr>
              <a:t>uperio</a:t>
            </a:r>
            <a:r>
              <a:rPr sz="1400" b="1" spc="64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:</a:t>
            </a:r>
            <a:r>
              <a:rPr sz="1400" spc="2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L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2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b</a:t>
            </a:r>
            <a:r>
              <a:rPr sz="1400" spc="19" dirty="0">
                <a:latin typeface="Calibri"/>
                <a:cs typeface="Calibri"/>
              </a:rPr>
              <a:t>aja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or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so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3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nu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ri</a:t>
            </a:r>
            <a:r>
              <a:rPr sz="1400" spc="14" dirty="0">
                <a:latin typeface="Calibri"/>
                <a:cs typeface="Calibri"/>
              </a:rPr>
              <a:t>nc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v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lor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qu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h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o </a:t>
            </a:r>
            <a:endParaRPr sz="1400">
              <a:latin typeface="Calibri"/>
              <a:cs typeface="Calibri"/>
            </a:endParaRPr>
          </a:p>
          <a:p>
            <a:pPr marL="12700" marR="699838">
              <a:lnSpc>
                <a:spcPts val="1708"/>
              </a:lnSpc>
            </a:pPr>
            <a:r>
              <a:rPr sz="1400" spc="19" dirty="0">
                <a:latin typeface="Calibri"/>
                <a:cs typeface="Calibri"/>
              </a:rPr>
              <a:t>n</a:t>
            </a:r>
            <a:r>
              <a:rPr sz="1400" spc="25" dirty="0">
                <a:latin typeface="Calibri"/>
                <a:cs typeface="Calibri"/>
              </a:rPr>
              <a:t>e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esari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g</a:t>
            </a:r>
            <a:r>
              <a:rPr sz="1400" spc="14" dirty="0">
                <a:latin typeface="Calibri"/>
                <a:cs typeface="Calibri"/>
              </a:rPr>
              <a:t>u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u</a:t>
            </a:r>
            <a:r>
              <a:rPr sz="1400" spc="3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14" dirty="0">
                <a:latin typeface="Calibri"/>
                <a:cs typeface="Calibri"/>
              </a:rPr>
              <a:t>u</a:t>
            </a:r>
            <a:r>
              <a:rPr sz="1400" spc="0" dirty="0">
                <a:latin typeface="Calibri"/>
                <a:cs typeface="Calibri"/>
              </a:rPr>
              <a:t>d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In</a:t>
            </a:r>
            <a:r>
              <a:rPr sz="1400" spc="19" dirty="0">
                <a:latin typeface="Calibri"/>
                <a:cs typeface="Calibri"/>
              </a:rPr>
              <a:t>teg</a:t>
            </a:r>
            <a:r>
              <a:rPr sz="1400" spc="25" dirty="0">
                <a:latin typeface="Calibri"/>
                <a:cs typeface="Calibri"/>
              </a:rPr>
              <a:t>ri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d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Físi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9856">
              <a:lnSpc>
                <a:spcPts val="1664"/>
              </a:lnSpc>
              <a:spcBef>
                <a:spcPts val="333"/>
              </a:spcBef>
            </a:pPr>
            <a:r>
              <a:rPr sz="1400" b="1" spc="0" dirty="0">
                <a:latin typeface="Calibri"/>
                <a:cs typeface="Calibri"/>
              </a:rPr>
              <a:t>T</a:t>
            </a:r>
            <a:r>
              <a:rPr sz="1400" b="1" spc="4" dirty="0">
                <a:latin typeface="Calibri"/>
                <a:cs typeface="Calibri"/>
              </a:rPr>
              <a:t>raba</a:t>
            </a:r>
            <a:r>
              <a:rPr sz="1400" b="1" spc="0" dirty="0">
                <a:latin typeface="Calibri"/>
                <a:cs typeface="Calibri"/>
              </a:rPr>
              <a:t>j</a:t>
            </a:r>
            <a:r>
              <a:rPr sz="1400" b="1" spc="4" dirty="0">
                <a:latin typeface="Calibri"/>
                <a:cs typeface="Calibri"/>
              </a:rPr>
              <a:t>a</a:t>
            </a:r>
            <a:r>
              <a:rPr sz="1400" b="1" spc="-4" dirty="0">
                <a:latin typeface="Calibri"/>
                <a:cs typeface="Calibri"/>
              </a:rPr>
              <a:t>n</a:t>
            </a:r>
            <a:r>
              <a:rPr sz="1400" b="1" spc="4" dirty="0">
                <a:latin typeface="Calibri"/>
                <a:cs typeface="Calibri"/>
              </a:rPr>
              <a:t>d</a:t>
            </a:r>
            <a:r>
              <a:rPr sz="1400" b="1" spc="0" dirty="0">
                <a:latin typeface="Calibri"/>
                <a:cs typeface="Calibri"/>
              </a:rPr>
              <a:t>o</a:t>
            </a:r>
            <a:r>
              <a:rPr sz="1400" b="1" spc="-49" dirty="0">
                <a:latin typeface="Calibri"/>
                <a:cs typeface="Calibri"/>
              </a:rPr>
              <a:t> </a:t>
            </a:r>
            <a:r>
              <a:rPr sz="1400" b="1" spc="0" dirty="0">
                <a:latin typeface="Calibri"/>
                <a:cs typeface="Calibri"/>
              </a:rPr>
              <a:t>c</a:t>
            </a:r>
            <a:r>
              <a:rPr sz="1400" b="1" spc="4" dirty="0">
                <a:latin typeface="Calibri"/>
                <a:cs typeface="Calibri"/>
              </a:rPr>
              <a:t>o</a:t>
            </a:r>
            <a:r>
              <a:rPr sz="1400" b="1" spc="0" dirty="0">
                <a:latin typeface="Calibri"/>
                <a:cs typeface="Calibri"/>
              </a:rPr>
              <a:t>n</a:t>
            </a:r>
            <a:r>
              <a:rPr sz="1400" b="1" spc="-14" dirty="0">
                <a:latin typeface="Calibri"/>
                <a:cs typeface="Calibri"/>
              </a:rPr>
              <a:t> </a:t>
            </a:r>
            <a:r>
              <a:rPr sz="1400" b="1" spc="0" dirty="0">
                <a:latin typeface="Calibri"/>
                <a:cs typeface="Calibri"/>
              </a:rPr>
              <a:t>In</a:t>
            </a:r>
            <a:r>
              <a:rPr sz="1400" b="1" spc="4" dirty="0">
                <a:latin typeface="Calibri"/>
                <a:cs typeface="Calibri"/>
              </a:rPr>
              <a:t>t</a:t>
            </a:r>
            <a:r>
              <a:rPr sz="1400" b="1" spc="0" dirty="0">
                <a:latin typeface="Calibri"/>
                <a:cs typeface="Calibri"/>
              </a:rPr>
              <a:t>eg</a:t>
            </a:r>
            <a:r>
              <a:rPr sz="1400" b="1" spc="4" dirty="0">
                <a:latin typeface="Calibri"/>
                <a:cs typeface="Calibri"/>
              </a:rPr>
              <a:t>r</a:t>
            </a:r>
            <a:r>
              <a:rPr sz="1400" b="1" spc="0" dirty="0">
                <a:latin typeface="Calibri"/>
                <a:cs typeface="Calibri"/>
              </a:rPr>
              <a:t>i</a:t>
            </a:r>
            <a:r>
              <a:rPr sz="1400" b="1" spc="4" dirty="0">
                <a:latin typeface="Calibri"/>
                <a:cs typeface="Calibri"/>
              </a:rPr>
              <a:t>da</a:t>
            </a:r>
            <a:r>
              <a:rPr sz="1400" b="1" spc="-1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:</a:t>
            </a:r>
            <a:r>
              <a:rPr sz="1400" spc="-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nu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ivi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rroll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í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teg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7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ro</a:t>
            </a:r>
            <a:r>
              <a:rPr sz="1400" spc="14" dirty="0">
                <a:latin typeface="Calibri"/>
                <a:cs typeface="Calibri"/>
              </a:rPr>
              <a:t>cu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nd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si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mp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h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  <a:p>
            <a:pPr marL="12700" marR="19856">
              <a:lnSpc>
                <a:spcPts val="1385"/>
              </a:lnSpc>
            </a:pPr>
            <a:r>
              <a:rPr sz="2100" spc="19" baseline="3900" dirty="0">
                <a:latin typeface="Calibri"/>
                <a:cs typeface="Calibri"/>
              </a:rPr>
              <a:t>c</a:t>
            </a:r>
            <a:r>
              <a:rPr sz="2100" spc="29" baseline="3900" dirty="0">
                <a:latin typeface="Calibri"/>
                <a:cs typeface="Calibri"/>
              </a:rPr>
              <a:t>o</a:t>
            </a:r>
            <a:r>
              <a:rPr sz="2100" spc="25" baseline="3900" dirty="0">
                <a:latin typeface="Calibri"/>
                <a:cs typeface="Calibri"/>
              </a:rPr>
              <a:t>rr</a:t>
            </a:r>
            <a:r>
              <a:rPr sz="2100" spc="19" baseline="3900" dirty="0">
                <a:latin typeface="Calibri"/>
                <a:cs typeface="Calibri"/>
              </a:rPr>
              <a:t>ect</a:t>
            </a:r>
            <a:r>
              <a:rPr sz="2100" spc="29" baseline="3900" dirty="0">
                <a:latin typeface="Calibri"/>
                <a:cs typeface="Calibri"/>
              </a:rPr>
              <a:t>o</a:t>
            </a:r>
            <a:r>
              <a:rPr sz="2100" spc="0" baseline="390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46078">
              <a:lnSpc>
                <a:spcPts val="1740"/>
              </a:lnSpc>
              <a:spcBef>
                <a:spcPts val="754"/>
              </a:spcBef>
            </a:pPr>
            <a:r>
              <a:rPr sz="1400" b="1" spc="25" dirty="0">
                <a:latin typeface="Calibri"/>
                <a:cs typeface="Calibri"/>
              </a:rPr>
              <a:t>Re</a:t>
            </a:r>
            <a:r>
              <a:rPr sz="1400" b="1" spc="29" dirty="0">
                <a:latin typeface="Calibri"/>
                <a:cs typeface="Calibri"/>
              </a:rPr>
              <a:t>s</a:t>
            </a:r>
            <a:r>
              <a:rPr sz="1400" b="1" spc="25" dirty="0">
                <a:latin typeface="Calibri"/>
                <a:cs typeface="Calibri"/>
              </a:rPr>
              <a:t>pe</a:t>
            </a:r>
            <a:r>
              <a:rPr sz="1400" b="1" spc="29" dirty="0">
                <a:latin typeface="Calibri"/>
                <a:cs typeface="Calibri"/>
              </a:rPr>
              <a:t>t</a:t>
            </a:r>
            <a:r>
              <a:rPr sz="1400" b="1" spc="0" dirty="0">
                <a:latin typeface="Calibri"/>
                <a:cs typeface="Calibri"/>
              </a:rPr>
              <a:t>o</a:t>
            </a:r>
            <a:r>
              <a:rPr sz="1400" b="1" spc="9" dirty="0">
                <a:latin typeface="Calibri"/>
                <a:cs typeface="Calibri"/>
              </a:rPr>
              <a:t> </a:t>
            </a:r>
            <a:r>
              <a:rPr sz="1400" b="1" spc="0" dirty="0">
                <a:latin typeface="Calibri"/>
                <a:cs typeface="Calibri"/>
              </a:rPr>
              <a:t>a</a:t>
            </a:r>
            <a:r>
              <a:rPr sz="1400" b="1" spc="44" dirty="0">
                <a:latin typeface="Calibri"/>
                <a:cs typeface="Calibri"/>
              </a:rPr>
              <a:t> </a:t>
            </a:r>
            <a:r>
              <a:rPr sz="1400" b="1" spc="25" dirty="0">
                <a:latin typeface="Calibri"/>
                <a:cs typeface="Calibri"/>
              </a:rPr>
              <a:t>lo</a:t>
            </a:r>
            <a:r>
              <a:rPr sz="1400" b="1" spc="0" dirty="0">
                <a:latin typeface="Calibri"/>
                <a:cs typeface="Calibri"/>
              </a:rPr>
              <a:t>s</a:t>
            </a:r>
            <a:r>
              <a:rPr sz="1400" b="1" spc="44" dirty="0">
                <a:latin typeface="Calibri"/>
                <a:cs typeface="Calibri"/>
              </a:rPr>
              <a:t> </a:t>
            </a:r>
            <a:r>
              <a:rPr sz="1400" b="1" spc="25" dirty="0">
                <a:latin typeface="Calibri"/>
                <a:cs typeface="Calibri"/>
              </a:rPr>
              <a:t>dem</a:t>
            </a:r>
            <a:r>
              <a:rPr sz="1400" b="1" spc="29" dirty="0">
                <a:latin typeface="Calibri"/>
                <a:cs typeface="Calibri"/>
              </a:rPr>
              <a:t>á</a:t>
            </a:r>
            <a:r>
              <a:rPr sz="1400" b="1" spc="19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: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29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eta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rso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li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te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y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b</a:t>
            </a:r>
            <a:r>
              <a:rPr sz="1400" spc="19" dirty="0">
                <a:latin typeface="Calibri"/>
                <a:cs typeface="Calibri"/>
              </a:rPr>
              <a:t>aja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or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g</a:t>
            </a:r>
            <a:r>
              <a:rPr sz="1400" spc="14" dirty="0">
                <a:latin typeface="Calibri"/>
                <a:cs typeface="Calibri"/>
              </a:rPr>
              <a:t>u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si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h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if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nc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19" dirty="0">
                <a:latin typeface="Calibri"/>
                <a:cs typeface="Calibri"/>
              </a:rPr>
              <a:t>g</a:t>
            </a:r>
            <a:r>
              <a:rPr sz="1400" spc="14" dirty="0">
                <a:latin typeface="Calibri"/>
                <a:cs typeface="Calibri"/>
              </a:rPr>
              <a:t>un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r </a:t>
            </a:r>
            <a:endParaRPr sz="1400">
              <a:latin typeface="Calibri"/>
              <a:cs typeface="Calibri"/>
            </a:endParaRPr>
          </a:p>
          <a:p>
            <a:pPr marL="12700" marR="146078">
              <a:lnSpc>
                <a:spcPts val="1708"/>
              </a:lnSpc>
            </a:pPr>
            <a:r>
              <a:rPr sz="1400" spc="25" dirty="0">
                <a:latin typeface="Calibri"/>
                <a:cs typeface="Calibri"/>
              </a:rPr>
              <a:t>la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ara</a:t>
            </a:r>
            <a:r>
              <a:rPr sz="1400" spc="19" dirty="0">
                <a:latin typeface="Calibri"/>
                <a:cs typeface="Calibri"/>
              </a:rPr>
              <a:t>ct</a:t>
            </a:r>
            <a:r>
              <a:rPr sz="1400" spc="25" dirty="0">
                <a:latin typeface="Calibri"/>
                <a:cs typeface="Calibri"/>
              </a:rPr>
              <a:t>erís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se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hum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19" dirty="0">
                <a:latin typeface="Calibri"/>
                <a:cs typeface="Calibri"/>
              </a:rPr>
              <a:t>n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740"/>
              </a:lnSpc>
              <a:spcBef>
                <a:spcPts val="535"/>
              </a:spcBef>
            </a:pPr>
            <a:r>
              <a:rPr sz="1400" b="1" spc="25" dirty="0">
                <a:latin typeface="Calibri"/>
                <a:cs typeface="Calibri"/>
              </a:rPr>
              <a:t>Cuid</a:t>
            </a:r>
            <a:r>
              <a:rPr sz="1400" b="1" spc="29" dirty="0">
                <a:latin typeface="Calibri"/>
                <a:cs typeface="Calibri"/>
              </a:rPr>
              <a:t>a</a:t>
            </a:r>
            <a:r>
              <a:rPr sz="1400" b="1" spc="25" dirty="0">
                <a:latin typeface="Calibri"/>
                <a:cs typeface="Calibri"/>
              </a:rPr>
              <a:t>d</a:t>
            </a:r>
            <a:r>
              <a:rPr sz="1400" b="1" spc="0" dirty="0">
                <a:latin typeface="Calibri"/>
                <a:cs typeface="Calibri"/>
              </a:rPr>
              <a:t>o</a:t>
            </a:r>
            <a:r>
              <a:rPr sz="1400" b="1" spc="19" dirty="0">
                <a:latin typeface="Calibri"/>
                <a:cs typeface="Calibri"/>
              </a:rPr>
              <a:t> </a:t>
            </a:r>
            <a:r>
              <a:rPr sz="1400" b="1" spc="29" dirty="0">
                <a:latin typeface="Calibri"/>
                <a:cs typeface="Calibri"/>
              </a:rPr>
              <a:t>a</a:t>
            </a:r>
            <a:r>
              <a:rPr sz="1400" b="1" spc="0" dirty="0">
                <a:latin typeface="Calibri"/>
                <a:cs typeface="Calibri"/>
              </a:rPr>
              <a:t>l</a:t>
            </a:r>
            <a:r>
              <a:rPr sz="1400" b="1" spc="29" dirty="0">
                <a:latin typeface="Calibri"/>
                <a:cs typeface="Calibri"/>
              </a:rPr>
              <a:t> </a:t>
            </a:r>
            <a:r>
              <a:rPr sz="1400" b="1" spc="19" dirty="0">
                <a:latin typeface="Calibri"/>
                <a:cs typeface="Calibri"/>
              </a:rPr>
              <a:t>M</a:t>
            </a:r>
            <a:r>
              <a:rPr sz="1400" b="1" spc="25" dirty="0">
                <a:latin typeface="Calibri"/>
                <a:cs typeface="Calibri"/>
              </a:rPr>
              <a:t>edi</a:t>
            </a:r>
            <a:r>
              <a:rPr sz="1400" b="1" spc="0" dirty="0">
                <a:latin typeface="Calibri"/>
                <a:cs typeface="Calibri"/>
              </a:rPr>
              <a:t>o</a:t>
            </a:r>
            <a:r>
              <a:rPr sz="1400" b="1" spc="29" dirty="0">
                <a:latin typeface="Calibri"/>
                <a:cs typeface="Calibri"/>
              </a:rPr>
              <a:t> </a:t>
            </a:r>
            <a:r>
              <a:rPr sz="1400" b="1" spc="25" dirty="0">
                <a:latin typeface="Calibri"/>
                <a:cs typeface="Calibri"/>
              </a:rPr>
              <a:t>Ambien</a:t>
            </a:r>
            <a:r>
              <a:rPr sz="1400" b="1" spc="29" dirty="0">
                <a:latin typeface="Calibri"/>
                <a:cs typeface="Calibri"/>
              </a:rPr>
              <a:t>t</a:t>
            </a:r>
            <a:r>
              <a:rPr sz="1400" b="1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:</a:t>
            </a:r>
            <a:r>
              <a:rPr sz="1400" spc="2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nd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qu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qu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te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rvi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ios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si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mp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eta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Me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mb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y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h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 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708"/>
              </a:lnSpc>
            </a:pPr>
            <a:r>
              <a:rPr sz="1400" spc="19" dirty="0">
                <a:latin typeface="Calibri"/>
                <a:cs typeface="Calibri"/>
              </a:rPr>
              <a:t>u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efi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ie</a:t>
            </a:r>
            <a:r>
              <a:rPr sz="1400" spc="19" dirty="0">
                <a:latin typeface="Calibri"/>
                <a:cs typeface="Calibri"/>
              </a:rPr>
              <a:t>nt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2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re</a:t>
            </a:r>
            <a:r>
              <a:rPr sz="1400" spc="19" dirty="0">
                <a:latin typeface="Calibri"/>
                <a:cs typeface="Calibri"/>
              </a:rPr>
              <a:t>cu</a:t>
            </a:r>
            <a:r>
              <a:rPr sz="1400" spc="25" dirty="0">
                <a:latin typeface="Calibri"/>
                <a:cs typeface="Calibri"/>
              </a:rPr>
              <a:t>rs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at</a:t>
            </a:r>
            <a:r>
              <a:rPr sz="1400" spc="14" dirty="0">
                <a:latin typeface="Calibri"/>
                <a:cs typeface="Calibri"/>
              </a:rPr>
              <a:t>u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19856">
              <a:lnSpc>
                <a:spcPct val="101725"/>
              </a:lnSpc>
              <a:spcBef>
                <a:spcPts val="249"/>
              </a:spcBef>
            </a:pPr>
            <a:r>
              <a:rPr sz="1400" spc="29" dirty="0">
                <a:latin typeface="Calibri"/>
                <a:cs typeface="Calibri"/>
              </a:rPr>
              <a:t>No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3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cup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te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9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nu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12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pu</a:t>
            </a:r>
            <a:r>
              <a:rPr sz="1400" spc="19" dirty="0">
                <a:latin typeface="Calibri"/>
                <a:cs typeface="Calibri"/>
              </a:rPr>
              <a:t>ta</a:t>
            </a:r>
            <a:r>
              <a:rPr sz="1400" spc="14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ió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6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si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14" dirty="0">
                <a:latin typeface="Calibri"/>
                <a:cs typeface="Calibri"/>
              </a:rPr>
              <a:t>nd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14" dirty="0">
                <a:latin typeface="Calibri"/>
                <a:cs typeface="Calibri"/>
              </a:rPr>
              <a:t>In</a:t>
            </a:r>
            <a:r>
              <a:rPr sz="1400" spc="19" dirty="0">
                <a:latin typeface="Calibri"/>
                <a:cs typeface="Calibri"/>
              </a:rPr>
              <a:t>teg</a:t>
            </a:r>
            <a:r>
              <a:rPr sz="1400" spc="25" dirty="0">
                <a:latin typeface="Calibri"/>
                <a:cs typeface="Calibri"/>
              </a:rPr>
              <a:t>ro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7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y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4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o</a:t>
            </a:r>
            <a:r>
              <a:rPr sz="1400" spc="14" dirty="0">
                <a:latin typeface="Calibri"/>
                <a:cs typeface="Calibri"/>
              </a:rPr>
              <a:t>n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b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2700" marR="637663">
              <a:lnSpc>
                <a:spcPts val="1708"/>
              </a:lnSpc>
              <a:spcBef>
                <a:spcPts val="820"/>
              </a:spcBef>
            </a:pPr>
            <a:r>
              <a:rPr sz="1400" spc="25" dirty="0">
                <a:latin typeface="Calibri"/>
                <a:cs typeface="Calibri"/>
              </a:rPr>
              <a:t>F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y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de</a:t>
            </a:r>
            <a:r>
              <a:rPr sz="1400" spc="25" dirty="0">
                <a:latin typeface="Calibri"/>
                <a:cs typeface="Calibri"/>
              </a:rPr>
              <a:t>sarr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lla</a:t>
            </a:r>
            <a:r>
              <a:rPr sz="1400" spc="0" dirty="0">
                <a:latin typeface="Calibri"/>
                <a:cs typeface="Calibri"/>
              </a:rPr>
              <a:t>r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al</a:t>
            </a:r>
            <a:r>
              <a:rPr sz="1400" spc="19" dirty="0">
                <a:latin typeface="Calibri"/>
                <a:cs typeface="Calibri"/>
              </a:rPr>
              <a:t>ent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8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nte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n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: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ec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ent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6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f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si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19" dirty="0">
                <a:latin typeface="Calibri"/>
                <a:cs typeface="Calibri"/>
              </a:rPr>
              <a:t>n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3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6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nue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ra</a:t>
            </a:r>
            <a:r>
              <a:rPr sz="1400" spc="19" dirty="0">
                <a:latin typeface="Calibri"/>
                <a:cs typeface="Calibri"/>
              </a:rPr>
              <a:t>b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19" dirty="0">
                <a:latin typeface="Calibri"/>
                <a:cs typeface="Calibri"/>
              </a:rPr>
              <a:t>j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0" dirty="0">
                <a:latin typeface="Calibri"/>
                <a:cs typeface="Calibri"/>
              </a:rPr>
              <a:t>,</a:t>
            </a:r>
            <a:r>
              <a:rPr sz="1400" spc="7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p</a:t>
            </a:r>
            <a:r>
              <a:rPr sz="1400" spc="25" dirty="0">
                <a:latin typeface="Calibri"/>
                <a:cs typeface="Calibri"/>
              </a:rPr>
              <a:t>ar</a:t>
            </a:r>
            <a:r>
              <a:rPr sz="1400" spc="0" dirty="0">
                <a:latin typeface="Calibri"/>
                <a:cs typeface="Calibri"/>
              </a:rPr>
              <a:t>a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n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19" dirty="0">
                <a:latin typeface="Calibri"/>
                <a:cs typeface="Calibri"/>
              </a:rPr>
              <a:t>t</a:t>
            </a:r>
            <a:r>
              <a:rPr sz="1400" spc="25" dirty="0">
                <a:latin typeface="Calibri"/>
                <a:cs typeface="Calibri"/>
              </a:rPr>
              <a:t>r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un</a:t>
            </a:r>
            <a:r>
              <a:rPr sz="1400" spc="0" dirty="0">
                <a:latin typeface="Calibri"/>
                <a:cs typeface="Calibri"/>
              </a:rPr>
              <a:t>a </a:t>
            </a:r>
            <a:endParaRPr sz="1400">
              <a:latin typeface="Calibri"/>
              <a:cs typeface="Calibri"/>
            </a:endParaRPr>
          </a:p>
          <a:p>
            <a:pPr marL="12700" marR="637663">
              <a:lnSpc>
                <a:spcPts val="1708"/>
              </a:lnSpc>
            </a:pP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9" dirty="0">
                <a:latin typeface="Calibri"/>
                <a:cs typeface="Calibri"/>
              </a:rPr>
              <a:t>n</a:t>
            </a:r>
            <a:r>
              <a:rPr sz="1400" spc="25" dirty="0">
                <a:latin typeface="Calibri"/>
                <a:cs typeface="Calibri"/>
              </a:rPr>
              <a:t>v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rsi</a:t>
            </a:r>
            <a:r>
              <a:rPr sz="1400" spc="29" dirty="0">
                <a:latin typeface="Calibri"/>
                <a:cs typeface="Calibri"/>
              </a:rPr>
              <a:t>ó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f</a:t>
            </a:r>
            <a:r>
              <a:rPr sz="1400" spc="19" dirty="0">
                <a:latin typeface="Calibri"/>
                <a:cs typeface="Calibri"/>
              </a:rPr>
              <a:t>und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m</a:t>
            </a:r>
            <a:r>
              <a:rPr sz="1400" spc="19" dirty="0">
                <a:latin typeface="Calibri"/>
                <a:cs typeface="Calibri"/>
              </a:rPr>
              <a:t>ent</a:t>
            </a:r>
            <a:r>
              <a:rPr sz="1400" spc="25" dirty="0">
                <a:latin typeface="Calibri"/>
                <a:cs typeface="Calibri"/>
              </a:rPr>
              <a:t>a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89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n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l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de</a:t>
            </a:r>
            <a:r>
              <a:rPr sz="1400" spc="25" dirty="0">
                <a:latin typeface="Calibri"/>
                <a:cs typeface="Calibri"/>
              </a:rPr>
              <a:t>sarr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ll</a:t>
            </a:r>
            <a:r>
              <a:rPr sz="1400" spc="0" dirty="0">
                <a:latin typeface="Calibri"/>
                <a:cs typeface="Calibri"/>
              </a:rPr>
              <a:t>o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19" dirty="0">
                <a:latin typeface="Calibri"/>
                <a:cs typeface="Calibri"/>
              </a:rPr>
              <a:t>d</a:t>
            </a:r>
            <a:r>
              <a:rPr sz="1400" spc="0" dirty="0">
                <a:latin typeface="Calibri"/>
                <a:cs typeface="Calibri"/>
              </a:rPr>
              <a:t>e</a:t>
            </a:r>
            <a:r>
              <a:rPr sz="1400" spc="4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25" dirty="0">
                <a:latin typeface="Calibri"/>
                <a:cs typeface="Calibri"/>
              </a:rPr>
              <a:t>l</a:t>
            </a:r>
            <a:r>
              <a:rPr sz="1400" spc="19" dirty="0">
                <a:latin typeface="Calibri"/>
                <a:cs typeface="Calibri"/>
              </a:rPr>
              <a:t>uc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19" dirty="0">
                <a:latin typeface="Calibri"/>
                <a:cs typeface="Calibri"/>
              </a:rPr>
              <a:t>ne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4" dirty="0">
                <a:latin typeface="Calibri"/>
                <a:cs typeface="Calibri"/>
              </a:rPr>
              <a:t> </a:t>
            </a:r>
            <a:r>
              <a:rPr sz="1400" spc="0" dirty="0">
                <a:latin typeface="Calibri"/>
                <a:cs typeface="Calibri"/>
              </a:rPr>
              <a:t>y</a:t>
            </a:r>
            <a:r>
              <a:rPr sz="1400" spc="44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25" dirty="0">
                <a:latin typeface="Calibri"/>
                <a:cs typeface="Calibri"/>
              </a:rPr>
              <a:t>rvi</a:t>
            </a:r>
            <a:r>
              <a:rPr sz="1400" spc="19" dirty="0">
                <a:latin typeface="Calibri"/>
                <a:cs typeface="Calibri"/>
              </a:rPr>
              <a:t>c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29" dirty="0">
                <a:latin typeface="Calibri"/>
                <a:cs typeface="Calibri"/>
              </a:rPr>
              <a:t>o</a:t>
            </a:r>
            <a:r>
              <a:rPr sz="1400" spc="0" dirty="0">
                <a:latin typeface="Calibri"/>
                <a:cs typeface="Calibri"/>
              </a:rPr>
              <a:t>s</a:t>
            </a:r>
            <a:r>
              <a:rPr sz="1400" spc="59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i</a:t>
            </a:r>
            <a:r>
              <a:rPr sz="1400" spc="14" dirty="0">
                <a:latin typeface="Calibri"/>
                <a:cs typeface="Calibri"/>
              </a:rPr>
              <a:t>nn</a:t>
            </a:r>
            <a:r>
              <a:rPr sz="1400" spc="25" dirty="0">
                <a:latin typeface="Calibri"/>
                <a:cs typeface="Calibri"/>
              </a:rPr>
              <a:t>ov</a:t>
            </a:r>
            <a:r>
              <a:rPr sz="1400" spc="19" dirty="0">
                <a:latin typeface="Calibri"/>
                <a:cs typeface="Calibri"/>
              </a:rPr>
              <a:t>a</a:t>
            </a:r>
            <a:r>
              <a:rPr sz="1400" spc="14" dirty="0">
                <a:latin typeface="Calibri"/>
                <a:cs typeface="Calibri"/>
              </a:rPr>
              <a:t>d</a:t>
            </a:r>
            <a:r>
              <a:rPr sz="1400" spc="25" dirty="0">
                <a:latin typeface="Calibri"/>
                <a:cs typeface="Calibri"/>
              </a:rPr>
              <a:t>or</a:t>
            </a:r>
            <a:r>
              <a:rPr sz="1400" spc="19" dirty="0">
                <a:latin typeface="Calibri"/>
                <a:cs typeface="Calibri"/>
              </a:rPr>
              <a:t>e</a:t>
            </a:r>
            <a:r>
              <a:rPr sz="1400" spc="0" dirty="0"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0460" y="3301725"/>
            <a:ext cx="19372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35"/>
              </a:lnSpc>
              <a:spcBef>
                <a:spcPts val="71"/>
              </a:spcBef>
            </a:pPr>
            <a:r>
              <a:rPr sz="2100" spc="0" baseline="-3682" dirty="0">
                <a:latin typeface="MS UI Gothic"/>
                <a:cs typeface="MS UI Gothic"/>
              </a:rPr>
              <a:t>➢</a:t>
            </a:r>
            <a:endParaRPr sz="140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0460" y="3757782"/>
            <a:ext cx="19372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35"/>
              </a:lnSpc>
              <a:spcBef>
                <a:spcPts val="71"/>
              </a:spcBef>
            </a:pPr>
            <a:r>
              <a:rPr sz="2100" spc="0" baseline="-3682" dirty="0">
                <a:latin typeface="MS UI Gothic"/>
                <a:cs typeface="MS UI Gothic"/>
              </a:rPr>
              <a:t>➢</a:t>
            </a:r>
            <a:endParaRPr sz="140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0460" y="4213458"/>
            <a:ext cx="19372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35"/>
              </a:lnSpc>
              <a:spcBef>
                <a:spcPts val="71"/>
              </a:spcBef>
            </a:pPr>
            <a:r>
              <a:rPr sz="2100" spc="0" baseline="-3682" dirty="0">
                <a:latin typeface="MS UI Gothic"/>
                <a:cs typeface="MS UI Gothic"/>
              </a:rPr>
              <a:t>➢</a:t>
            </a:r>
            <a:endParaRPr sz="1400">
              <a:latin typeface="MS UI Gothic"/>
              <a:cs typeface="MS UI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0460" y="4669134"/>
            <a:ext cx="194010" cy="4887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7">
              <a:lnSpc>
                <a:spcPts val="1435"/>
              </a:lnSpc>
              <a:spcBef>
                <a:spcPts val="71"/>
              </a:spcBef>
            </a:pPr>
            <a:r>
              <a:rPr sz="2100" spc="0" baseline="-3682" dirty="0">
                <a:latin typeface="MS UI Gothic"/>
                <a:cs typeface="MS UI Gothic"/>
              </a:rPr>
              <a:t>➢</a:t>
            </a:r>
            <a:endParaRPr sz="1400">
              <a:latin typeface="MS UI Gothic"/>
              <a:cs typeface="MS UI Gothic"/>
            </a:endParaRPr>
          </a:p>
          <a:p>
            <a:pPr marL="12700">
              <a:lnSpc>
                <a:spcPct val="107747"/>
              </a:lnSpc>
              <a:spcBef>
                <a:spcPts val="358"/>
              </a:spcBef>
            </a:pPr>
            <a:r>
              <a:rPr sz="1400" spc="0" dirty="0">
                <a:latin typeface="MS UI Gothic"/>
                <a:cs typeface="MS UI Gothic"/>
              </a:rPr>
              <a:t>➢</a:t>
            </a:r>
            <a:endParaRPr sz="1400">
              <a:latin typeface="MS UI Gothic"/>
              <a:cs typeface="MS UI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255133" y="5705729"/>
            <a:ext cx="1918412" cy="715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582" algn="ctr">
              <a:lnSpc>
                <a:spcPts val="1485"/>
              </a:lnSpc>
              <a:spcBef>
                <a:spcPts val="74"/>
              </a:spcBef>
            </a:pPr>
            <a:r>
              <a:rPr sz="2100" b="1" spc="50" baseline="1950" dirty="0">
                <a:latin typeface="Calibri"/>
                <a:cs typeface="Calibri"/>
              </a:rPr>
              <a:t>G</a:t>
            </a:r>
            <a:r>
              <a:rPr sz="2100" b="1" spc="39" baseline="1950" dirty="0">
                <a:latin typeface="Calibri"/>
                <a:cs typeface="Calibri"/>
              </a:rPr>
              <a:t>U</a:t>
            </a:r>
            <a:r>
              <a:rPr sz="2100" b="1" spc="44" baseline="1950" dirty="0">
                <a:latin typeface="Calibri"/>
                <a:cs typeface="Calibri"/>
              </a:rPr>
              <a:t>I</a:t>
            </a:r>
            <a:r>
              <a:rPr sz="2100" b="1" spc="39" baseline="1950" dirty="0">
                <a:latin typeface="Calibri"/>
                <a:cs typeface="Calibri"/>
              </a:rPr>
              <a:t>LL</a:t>
            </a:r>
            <a:r>
              <a:rPr sz="2100" b="1" spc="44" baseline="1950" dirty="0">
                <a:latin typeface="Calibri"/>
                <a:cs typeface="Calibri"/>
              </a:rPr>
              <a:t>E</a:t>
            </a:r>
            <a:r>
              <a:rPr sz="2100" b="1" spc="50" baseline="1950" dirty="0">
                <a:latin typeface="Calibri"/>
                <a:cs typeface="Calibri"/>
              </a:rPr>
              <a:t>R</a:t>
            </a:r>
            <a:r>
              <a:rPr sz="2100" b="1" spc="44" baseline="1950" dirty="0">
                <a:latin typeface="Calibri"/>
                <a:cs typeface="Calibri"/>
              </a:rPr>
              <a:t>M</a:t>
            </a:r>
            <a:r>
              <a:rPr sz="2100" b="1" spc="0" baseline="1950" dirty="0">
                <a:latin typeface="Calibri"/>
                <a:cs typeface="Calibri"/>
              </a:rPr>
              <a:t>O</a:t>
            </a:r>
            <a:r>
              <a:rPr sz="2100" b="1" spc="69" baseline="1950" dirty="0">
                <a:latin typeface="Calibri"/>
                <a:cs typeface="Calibri"/>
              </a:rPr>
              <a:t> </a:t>
            </a:r>
            <a:r>
              <a:rPr sz="2100" b="1" spc="50" baseline="1950" dirty="0">
                <a:latin typeface="Calibri"/>
                <a:cs typeface="Calibri"/>
              </a:rPr>
              <a:t>BA</a:t>
            </a:r>
            <a:r>
              <a:rPr sz="2100" b="1" spc="44" baseline="1950" dirty="0">
                <a:latin typeface="Calibri"/>
                <a:cs typeface="Calibri"/>
              </a:rPr>
              <a:t>S</a:t>
            </a:r>
            <a:r>
              <a:rPr sz="2100" b="1" spc="50" baseline="1950" dirty="0">
                <a:latin typeface="Calibri"/>
                <a:cs typeface="Calibri"/>
              </a:rPr>
              <a:t>T</a:t>
            </a:r>
            <a:r>
              <a:rPr sz="2100" b="1" spc="44" baseline="1950" dirty="0">
                <a:latin typeface="Calibri"/>
                <a:cs typeface="Calibri"/>
              </a:rPr>
              <a:t>I</a:t>
            </a:r>
            <a:r>
              <a:rPr sz="2100" b="1" spc="50" baseline="1950" dirty="0">
                <a:latin typeface="Calibri"/>
                <a:cs typeface="Calibri"/>
              </a:rPr>
              <a:t>A</a:t>
            </a:r>
            <a:r>
              <a:rPr sz="2100" b="1" spc="0" baseline="1950" dirty="0">
                <a:latin typeface="Calibri"/>
                <a:cs typeface="Calibri"/>
              </a:rPr>
              <a:t>S</a:t>
            </a:r>
            <a:r>
              <a:rPr sz="2100" b="1" spc="49" baseline="1950" dirty="0">
                <a:latin typeface="Calibri"/>
                <a:cs typeface="Calibri"/>
              </a:rPr>
              <a:t> </a:t>
            </a:r>
            <a:r>
              <a:rPr sz="2100" b="1" spc="50" baseline="1950" dirty="0">
                <a:latin typeface="Calibri"/>
                <a:cs typeface="Calibri"/>
              </a:rPr>
              <a:t>A</a:t>
            </a:r>
            <a:r>
              <a:rPr sz="2100" b="1" spc="0" baseline="195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03618" marR="259821" algn="ctr">
              <a:lnSpc>
                <a:spcPts val="1385"/>
              </a:lnSpc>
            </a:pPr>
            <a:r>
              <a:rPr sz="2100" b="1" spc="50" baseline="3900" dirty="0">
                <a:latin typeface="Calibri"/>
                <a:cs typeface="Calibri"/>
              </a:rPr>
              <a:t>G</a:t>
            </a:r>
            <a:r>
              <a:rPr sz="2100" b="1" spc="44" baseline="3900" dirty="0">
                <a:latin typeface="Calibri"/>
                <a:cs typeface="Calibri"/>
              </a:rPr>
              <a:t>e</a:t>
            </a:r>
            <a:r>
              <a:rPr sz="2100" b="1" spc="50" baseline="3900" dirty="0">
                <a:latin typeface="Calibri"/>
                <a:cs typeface="Calibri"/>
              </a:rPr>
              <a:t>r</a:t>
            </a:r>
            <a:r>
              <a:rPr sz="2100" b="1" spc="44" baseline="3900" dirty="0">
                <a:latin typeface="Calibri"/>
                <a:cs typeface="Calibri"/>
              </a:rPr>
              <a:t>e</a:t>
            </a:r>
            <a:r>
              <a:rPr sz="2100" b="1" spc="34" baseline="3900" dirty="0">
                <a:latin typeface="Calibri"/>
                <a:cs typeface="Calibri"/>
              </a:rPr>
              <a:t>n</a:t>
            </a:r>
            <a:r>
              <a:rPr sz="2100" b="1" spc="39" baseline="3900" dirty="0">
                <a:latin typeface="Calibri"/>
                <a:cs typeface="Calibri"/>
              </a:rPr>
              <a:t>t</a:t>
            </a:r>
            <a:r>
              <a:rPr sz="2100" b="1" spc="0" baseline="3900" dirty="0">
                <a:latin typeface="Calibri"/>
                <a:cs typeface="Calibri"/>
              </a:rPr>
              <a:t>e</a:t>
            </a:r>
            <a:r>
              <a:rPr sz="2100" b="1" spc="39" baseline="3900" dirty="0">
                <a:latin typeface="Calibri"/>
                <a:cs typeface="Calibri"/>
              </a:rPr>
              <a:t> </a:t>
            </a:r>
            <a:r>
              <a:rPr sz="2100" b="1" spc="50" baseline="3900" dirty="0">
                <a:latin typeface="Calibri"/>
                <a:cs typeface="Calibri"/>
              </a:rPr>
              <a:t>G</a:t>
            </a:r>
            <a:r>
              <a:rPr sz="2100" b="1" spc="44" baseline="3900" dirty="0">
                <a:latin typeface="Calibri"/>
                <a:cs typeface="Calibri"/>
              </a:rPr>
              <a:t>e</a:t>
            </a:r>
            <a:r>
              <a:rPr sz="2100" b="1" spc="50" baseline="3900" dirty="0">
                <a:latin typeface="Calibri"/>
                <a:cs typeface="Calibri"/>
              </a:rPr>
              <a:t>n</a:t>
            </a:r>
            <a:r>
              <a:rPr sz="2100" b="1" spc="34" baseline="3900" dirty="0">
                <a:latin typeface="Calibri"/>
                <a:cs typeface="Calibri"/>
              </a:rPr>
              <a:t>e</a:t>
            </a:r>
            <a:r>
              <a:rPr sz="2100" b="1" spc="50" baseline="3900" dirty="0">
                <a:latin typeface="Calibri"/>
                <a:cs typeface="Calibri"/>
              </a:rPr>
              <a:t>r</a:t>
            </a:r>
            <a:r>
              <a:rPr sz="2100" b="1" spc="34" baseline="3900" dirty="0">
                <a:latin typeface="Calibri"/>
                <a:cs typeface="Calibri"/>
              </a:rPr>
              <a:t>a</a:t>
            </a:r>
            <a:r>
              <a:rPr sz="2100" b="1" spc="0" baseline="3900" dirty="0">
                <a:latin typeface="Calibri"/>
                <a:cs typeface="Calibri"/>
              </a:rPr>
              <a:t>l</a:t>
            </a:r>
            <a:endParaRPr sz="1400">
              <a:latin typeface="Calibri"/>
              <a:cs typeface="Calibri"/>
            </a:endParaRPr>
          </a:p>
          <a:p>
            <a:pPr marR="23129" algn="ctr">
              <a:lnSpc>
                <a:spcPct val="101725"/>
              </a:lnSpc>
              <a:spcBef>
                <a:spcPts val="909"/>
              </a:spcBef>
            </a:pPr>
            <a:r>
              <a:rPr sz="1400" b="1" spc="50" dirty="0">
                <a:latin typeface="Calibri"/>
                <a:cs typeface="Calibri"/>
              </a:rPr>
              <a:t>Anto</a:t>
            </a:r>
            <a:r>
              <a:rPr sz="1400" b="1" spc="34" dirty="0">
                <a:latin typeface="Calibri"/>
                <a:cs typeface="Calibri"/>
              </a:rPr>
              <a:t>fa</a:t>
            </a:r>
            <a:r>
              <a:rPr sz="1400" b="1" spc="39" dirty="0">
                <a:latin typeface="Calibri"/>
                <a:cs typeface="Calibri"/>
              </a:rPr>
              <a:t>g</a:t>
            </a:r>
            <a:r>
              <a:rPr sz="1400" b="1" spc="34" dirty="0">
                <a:latin typeface="Calibri"/>
                <a:cs typeface="Calibri"/>
              </a:rPr>
              <a:t>a</a:t>
            </a:r>
            <a:r>
              <a:rPr sz="1400" b="1" spc="50" dirty="0">
                <a:latin typeface="Calibri"/>
                <a:cs typeface="Calibri"/>
              </a:rPr>
              <a:t>s</a:t>
            </a:r>
            <a:r>
              <a:rPr sz="1400" b="1" spc="39" dirty="0">
                <a:latin typeface="Calibri"/>
                <a:cs typeface="Calibri"/>
              </a:rPr>
              <a:t>t</a:t>
            </a:r>
            <a:r>
              <a:rPr sz="1400" b="1" spc="34" dirty="0">
                <a:latin typeface="Calibri"/>
                <a:cs typeface="Calibri"/>
              </a:rPr>
              <a:t>a</a:t>
            </a:r>
            <a:r>
              <a:rPr sz="1400" b="1" spc="44" dirty="0">
                <a:latin typeface="Calibri"/>
                <a:cs typeface="Calibri"/>
              </a:rPr>
              <a:t>,</a:t>
            </a:r>
            <a:r>
              <a:rPr sz="1400" b="1" spc="50" dirty="0">
                <a:latin typeface="Calibri"/>
                <a:cs typeface="Calibri"/>
              </a:rPr>
              <a:t>J</a:t>
            </a:r>
            <a:r>
              <a:rPr sz="1400" b="1" spc="34" dirty="0">
                <a:latin typeface="Calibri"/>
                <a:cs typeface="Calibri"/>
              </a:rPr>
              <a:t>un</a:t>
            </a:r>
            <a:r>
              <a:rPr sz="1400" b="1" spc="50" dirty="0">
                <a:latin typeface="Calibri"/>
                <a:cs typeface="Calibri"/>
              </a:rPr>
              <a:t>i</a:t>
            </a:r>
            <a:r>
              <a:rPr sz="1400" b="1" spc="0" dirty="0">
                <a:latin typeface="Calibri"/>
                <a:cs typeface="Calibri"/>
              </a:rPr>
              <a:t>o</a:t>
            </a:r>
            <a:r>
              <a:rPr sz="1400" b="1" spc="69" dirty="0">
                <a:latin typeface="Calibri"/>
                <a:cs typeface="Calibri"/>
              </a:rPr>
              <a:t> </a:t>
            </a:r>
            <a:r>
              <a:rPr sz="1400" b="1" spc="44" dirty="0">
                <a:latin typeface="Calibri"/>
                <a:cs typeface="Calibri"/>
              </a:rPr>
              <a:t>2021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0292" y="601726"/>
            <a:ext cx="8574592" cy="1985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5612">
              <a:lnSpc>
                <a:spcPts val="4585"/>
              </a:lnSpc>
              <a:spcBef>
                <a:spcPts val="229"/>
              </a:spcBef>
            </a:pPr>
            <a:r>
              <a:rPr sz="6600" spc="0" baseline="3103" dirty="0">
                <a:latin typeface="Calibri"/>
                <a:cs typeface="Calibri"/>
              </a:rPr>
              <a:t>S</a:t>
            </a:r>
            <a:r>
              <a:rPr sz="6600" spc="9" baseline="3103" dirty="0">
                <a:latin typeface="Calibri"/>
                <a:cs typeface="Calibri"/>
              </a:rPr>
              <a:t>e</a:t>
            </a:r>
            <a:r>
              <a:rPr sz="6600" spc="0" baseline="3103" dirty="0">
                <a:latin typeface="Calibri"/>
                <a:cs typeface="Calibri"/>
              </a:rPr>
              <a:t>gurid</a:t>
            </a:r>
            <a:r>
              <a:rPr sz="6600" spc="14" baseline="3103" dirty="0">
                <a:latin typeface="Calibri"/>
                <a:cs typeface="Calibri"/>
              </a:rPr>
              <a:t>a</a:t>
            </a:r>
            <a:r>
              <a:rPr sz="6600" spc="0" baseline="3103" dirty="0">
                <a:latin typeface="Calibri"/>
                <a:cs typeface="Calibri"/>
              </a:rPr>
              <a:t>d y Medio</a:t>
            </a:r>
            <a:r>
              <a:rPr sz="6600" spc="14" baseline="3103" dirty="0">
                <a:latin typeface="Calibri"/>
                <a:cs typeface="Calibri"/>
              </a:rPr>
              <a:t> </a:t>
            </a:r>
            <a:r>
              <a:rPr sz="6600" spc="-9" baseline="3103" dirty="0">
                <a:latin typeface="Calibri"/>
                <a:cs typeface="Calibri"/>
              </a:rPr>
              <a:t>A</a:t>
            </a:r>
            <a:r>
              <a:rPr sz="6600" spc="0" baseline="3103" dirty="0">
                <a:latin typeface="Calibri"/>
                <a:cs typeface="Calibri"/>
              </a:rPr>
              <a:t>mbie</a:t>
            </a:r>
            <a:r>
              <a:rPr sz="6600" spc="-19" baseline="3103" dirty="0">
                <a:latin typeface="Calibri"/>
                <a:cs typeface="Calibri"/>
              </a:rPr>
              <a:t>n</a:t>
            </a:r>
            <a:r>
              <a:rPr sz="6600" spc="-50" baseline="3103" dirty="0">
                <a:latin typeface="Calibri"/>
                <a:cs typeface="Calibri"/>
              </a:rPr>
              <a:t>t</a:t>
            </a:r>
            <a:r>
              <a:rPr sz="6600" spc="0" baseline="3103" dirty="0">
                <a:latin typeface="Calibri"/>
                <a:cs typeface="Calibri"/>
              </a:rPr>
              <a:t>e</a:t>
            </a:r>
            <a:endParaRPr sz="4400">
              <a:latin typeface="Calibri"/>
              <a:cs typeface="Calibri"/>
            </a:endParaRPr>
          </a:p>
          <a:p>
            <a:pPr marL="41656" marR="83896">
              <a:lnSpc>
                <a:spcPct val="101725"/>
              </a:lnSpc>
              <a:spcBef>
                <a:spcPts val="2071"/>
              </a:spcBef>
            </a:pPr>
            <a:r>
              <a:rPr sz="1800" spc="0" dirty="0">
                <a:latin typeface="Calibri"/>
                <a:cs typeface="Calibri"/>
              </a:rPr>
              <a:t>El 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ni</a:t>
            </a:r>
            <a:r>
              <a:rPr sz="1800" spc="-9" dirty="0">
                <a:latin typeface="Calibri"/>
                <a:cs typeface="Calibri"/>
              </a:rPr>
              <a:t>c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o</a:t>
            </a:r>
            <a:r>
              <a:rPr sz="1800" spc="19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de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-1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ada t</a:t>
            </a:r>
            <a:r>
              <a:rPr sz="1800" spc="-39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abaj</a:t>
            </a:r>
            <a:r>
              <a:rPr sz="1800" spc="-34" dirty="0">
                <a:latin typeface="Calibri"/>
                <a:cs typeface="Calibri"/>
              </a:rPr>
              <a:t>o</a:t>
            </a:r>
            <a:r>
              <a:rPr sz="1800" spc="0" dirty="0">
                <a:latin typeface="Calibri"/>
                <a:cs typeface="Calibri"/>
              </a:rPr>
              <a:t>,</a:t>
            </a:r>
            <a:r>
              <a:rPr sz="1800" spc="4" dirty="0">
                <a:latin typeface="Calibri"/>
                <a:cs typeface="Calibri"/>
              </a:rPr>
              <a:t> </a:t>
            </a:r>
            <a:r>
              <a:rPr sz="1800" spc="-1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om</a:t>
            </a:r>
            <a:r>
              <a:rPr sz="1800" spc="-9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en</a:t>
            </a:r>
            <a:r>
              <a:rPr sz="1800" spc="-25" dirty="0">
                <a:latin typeface="Calibri"/>
                <a:cs typeface="Calibri"/>
              </a:rPr>
              <a:t>z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9" dirty="0">
                <a:latin typeface="Calibri"/>
                <a:cs typeface="Calibri"/>
              </a:rPr>
              <a:t> </a:t>
            </a:r>
            <a:r>
              <a:rPr sz="1800" spc="-1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on</a:t>
            </a:r>
            <a:r>
              <a:rPr sz="1800" spc="9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una char</a:t>
            </a:r>
            <a:r>
              <a:rPr sz="1800" spc="-9" dirty="0">
                <a:latin typeface="Calibri"/>
                <a:cs typeface="Calibri"/>
              </a:rPr>
              <a:t>l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2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de 5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m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n.</a:t>
            </a:r>
            <a:endParaRPr sz="1800">
              <a:latin typeface="Calibri"/>
              <a:cs typeface="Calibri"/>
            </a:endParaRPr>
          </a:p>
          <a:p>
            <a:pPr marL="12700" marR="83896">
              <a:lnSpc>
                <a:spcPts val="2160"/>
              </a:lnSpc>
              <a:spcBef>
                <a:spcPts val="108"/>
              </a:spcBef>
            </a:pPr>
            <a:r>
              <a:rPr sz="2700" spc="0" baseline="1517" dirty="0">
                <a:latin typeface="Calibri"/>
                <a:cs typeface="Calibri"/>
              </a:rPr>
              <a:t>don</a:t>
            </a:r>
            <a:r>
              <a:rPr sz="2700" spc="4" baseline="1517" dirty="0">
                <a:latin typeface="Calibri"/>
                <a:cs typeface="Calibri"/>
              </a:rPr>
              <a:t>d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se</a:t>
            </a:r>
            <a:r>
              <a:rPr sz="2700" spc="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4" baseline="1517" dirty="0">
                <a:latin typeface="Calibri"/>
                <a:cs typeface="Calibri"/>
              </a:rPr>
              <a:t>b</a:t>
            </a:r>
            <a:r>
              <a:rPr sz="2700" spc="0" baseline="1517" dirty="0">
                <a:latin typeface="Calibri"/>
                <a:cs typeface="Calibri"/>
              </a:rPr>
              <a:t>o</a:t>
            </a:r>
            <a:r>
              <a:rPr sz="2700" spc="-2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dan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-4" baseline="1517" dirty="0">
                <a:latin typeface="Calibri"/>
                <a:cs typeface="Calibri"/>
              </a:rPr>
              <a:t>l</a:t>
            </a:r>
            <a:r>
              <a:rPr sz="2700" spc="0" baseline="1517" dirty="0">
                <a:latin typeface="Calibri"/>
                <a:cs typeface="Calibri"/>
              </a:rPr>
              <a:t>os </a:t>
            </a:r>
            <a:r>
              <a:rPr sz="2700" spc="-9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o</a:t>
            </a:r>
            <a:r>
              <a:rPr sz="2700" spc="-9" baseline="1517" dirty="0">
                <a:latin typeface="Calibri"/>
                <a:cs typeface="Calibri"/>
              </a:rPr>
              <a:t>n</a:t>
            </a:r>
            <a:r>
              <a:rPr sz="2700" spc="0" baseline="1517" dirty="0">
                <a:latin typeface="Calibri"/>
                <a:cs typeface="Calibri"/>
              </a:rPr>
              <a:t>t</a:t>
            </a:r>
            <a:r>
              <a:rPr sz="2700" spc="-2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o</a:t>
            </a:r>
            <a:r>
              <a:rPr sz="2700" spc="-4" baseline="1517" dirty="0">
                <a:latin typeface="Calibri"/>
                <a:cs typeface="Calibri"/>
              </a:rPr>
              <a:t>l</a:t>
            </a:r>
            <a:r>
              <a:rPr sz="2700" spc="0" baseline="1517" dirty="0">
                <a:latin typeface="Calibri"/>
                <a:cs typeface="Calibri"/>
              </a:rPr>
              <a:t>es</a:t>
            </a:r>
            <a:r>
              <a:rPr sz="2700" spc="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S</a:t>
            </a:r>
            <a:r>
              <a:rPr sz="2700" spc="4" baseline="1517" dirty="0">
                <a:latin typeface="Calibri"/>
                <a:cs typeface="Calibri"/>
              </a:rPr>
              <a:t>e</a:t>
            </a:r>
            <a:r>
              <a:rPr sz="2700" spc="0" baseline="1517" dirty="0">
                <a:latin typeface="Calibri"/>
                <a:cs typeface="Calibri"/>
              </a:rPr>
              <a:t>g</a:t>
            </a:r>
            <a:r>
              <a:rPr sz="2700" spc="4" baseline="1517" dirty="0">
                <a:latin typeface="Calibri"/>
                <a:cs typeface="Calibri"/>
              </a:rPr>
              <a:t>u</a:t>
            </a:r>
            <a:r>
              <a:rPr sz="2700" spc="0" baseline="1517" dirty="0">
                <a:latin typeface="Calibri"/>
                <a:cs typeface="Calibri"/>
              </a:rPr>
              <a:t>r</a:t>
            </a:r>
            <a:r>
              <a:rPr sz="2700" spc="-9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dad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y 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M</a:t>
            </a:r>
            <a:r>
              <a:rPr sz="2700" spc="9" baseline="1517" dirty="0">
                <a:latin typeface="Calibri"/>
                <a:cs typeface="Calibri"/>
              </a:rPr>
              <a:t>.</a:t>
            </a:r>
            <a:r>
              <a:rPr sz="2700" spc="14" baseline="1517" dirty="0">
                <a:latin typeface="Calibri"/>
                <a:cs typeface="Calibri"/>
              </a:rPr>
              <a:t>A</a:t>
            </a:r>
            <a:r>
              <a:rPr sz="2700" spc="0" baseline="1517" dirty="0">
                <a:latin typeface="Calibri"/>
                <a:cs typeface="Calibri"/>
              </a:rPr>
              <a:t>.</a:t>
            </a:r>
            <a:r>
              <a:rPr sz="2700" spc="-1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a </a:t>
            </a:r>
            <a:r>
              <a:rPr sz="2700" spc="-14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on</a:t>
            </a:r>
            <a:r>
              <a:rPr sz="2700" spc="4" baseline="1517" dirty="0">
                <a:latin typeface="Calibri"/>
                <a:cs typeface="Calibri"/>
              </a:rPr>
              <a:t>s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d</a:t>
            </a:r>
            <a:r>
              <a:rPr sz="2700" spc="4" baseline="1517" dirty="0">
                <a:latin typeface="Calibri"/>
                <a:cs typeface="Calibri"/>
              </a:rPr>
              <a:t>e</a:t>
            </a:r>
            <a:r>
              <a:rPr sz="2700" spc="-3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ar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en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-4" baseline="1517" dirty="0">
                <a:latin typeface="Calibri"/>
                <a:cs typeface="Calibri"/>
              </a:rPr>
              <a:t>l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 marR="83896">
              <a:lnSpc>
                <a:spcPts val="2160"/>
              </a:lnSpc>
            </a:pP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4" baseline="1517" dirty="0">
                <a:latin typeface="Calibri"/>
                <a:cs typeface="Calibri"/>
              </a:rPr>
              <a:t>j</a:t>
            </a:r>
            <a:r>
              <a:rPr sz="2700" spc="0" baseline="1517" dirty="0">
                <a:latin typeface="Calibri"/>
                <a:cs typeface="Calibri"/>
              </a:rPr>
              <a:t>ecuc</a:t>
            </a:r>
            <a:r>
              <a:rPr sz="2700" spc="-9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ón</a:t>
            </a:r>
            <a:r>
              <a:rPr sz="2700" spc="2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de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é</a:t>
            </a:r>
            <a:r>
              <a:rPr sz="2700" spc="-14" baseline="1517" dirty="0">
                <a:latin typeface="Calibri"/>
                <a:cs typeface="Calibri"/>
              </a:rPr>
              <a:t>s</a:t>
            </a:r>
            <a:r>
              <a:rPr sz="2700" spc="-25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e ,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di</a:t>
            </a:r>
            <a:r>
              <a:rPr sz="2700" spc="-4" baseline="1517" dirty="0">
                <a:latin typeface="Calibri"/>
                <a:cs typeface="Calibri"/>
              </a:rPr>
              <a:t>ri</a:t>
            </a:r>
            <a:r>
              <a:rPr sz="2700" spc="0" baseline="1517" dirty="0">
                <a:latin typeface="Calibri"/>
                <a:cs typeface="Calibri"/>
              </a:rPr>
              <a:t>gido</a:t>
            </a:r>
            <a:r>
              <a:rPr sz="2700" spc="25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al pe</a:t>
            </a:r>
            <a:r>
              <a:rPr sz="2700" spc="-34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so</a:t>
            </a:r>
            <a:r>
              <a:rPr sz="2700" spc="4" baseline="1517" dirty="0">
                <a:latin typeface="Calibri"/>
                <a:cs typeface="Calibri"/>
              </a:rPr>
              <a:t>n</a:t>
            </a:r>
            <a:r>
              <a:rPr sz="2700" spc="0" baseline="1517" dirty="0">
                <a:latin typeface="Calibri"/>
                <a:cs typeface="Calibri"/>
              </a:rPr>
              <a:t>al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de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-4" baseline="1517" dirty="0">
                <a:latin typeface="Calibri"/>
                <a:cs typeface="Calibri"/>
              </a:rPr>
              <a:t>l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em</a:t>
            </a:r>
            <a:r>
              <a:rPr sz="2700" spc="9" baseline="1517" dirty="0">
                <a:latin typeface="Calibri"/>
                <a:cs typeface="Calibri"/>
              </a:rPr>
              <a:t>p</a:t>
            </a:r>
            <a:r>
              <a:rPr sz="2700" spc="-2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4" baseline="1517" dirty="0">
                <a:latin typeface="Calibri"/>
                <a:cs typeface="Calibri"/>
              </a:rPr>
              <a:t>s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-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ma</a:t>
            </a:r>
            <a:r>
              <a:rPr sz="2700" spc="4" baseline="1517" dirty="0">
                <a:latin typeface="Calibri"/>
                <a:cs typeface="Calibri"/>
              </a:rPr>
              <a:t>n</a:t>
            </a:r>
            <a:r>
              <a:rPr sz="2700" spc="0" baseline="1517" dirty="0">
                <a:latin typeface="Calibri"/>
                <a:cs typeface="Calibri"/>
              </a:rPr>
              <a:t>dan</a:t>
            </a:r>
            <a:r>
              <a:rPr sz="2700" spc="-29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y p</a:t>
            </a:r>
            <a:r>
              <a:rPr sz="2700" spc="-25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opi</a:t>
            </a:r>
            <a:r>
              <a:rPr sz="2700" spc="-39" baseline="1517" dirty="0">
                <a:latin typeface="Calibri"/>
                <a:cs typeface="Calibri"/>
              </a:rPr>
              <a:t>o</a:t>
            </a:r>
            <a:r>
              <a:rPr sz="2700" spc="0" baseline="1517" dirty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 marR="83896">
              <a:lnSpc>
                <a:spcPts val="2160"/>
              </a:lnSpc>
            </a:pPr>
            <a:r>
              <a:rPr sz="2700" spc="0" baseline="1517" dirty="0">
                <a:latin typeface="Calibri"/>
                <a:cs typeface="Calibri"/>
              </a:rPr>
              <a:t>di</a:t>
            </a:r>
            <a:r>
              <a:rPr sz="2700" spc="-9" baseline="1517" dirty="0">
                <a:latin typeface="Calibri"/>
                <a:cs typeface="Calibri"/>
              </a:rPr>
              <a:t>c</a:t>
            </a:r>
            <a:r>
              <a:rPr sz="2700" spc="-25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ado</a:t>
            </a:r>
            <a:r>
              <a:rPr sz="2700" spc="2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por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nue</a:t>
            </a:r>
            <a:r>
              <a:rPr sz="2700" spc="-14" baseline="1517" dirty="0">
                <a:latin typeface="Calibri"/>
                <a:cs typeface="Calibri"/>
              </a:rPr>
              <a:t>s</a:t>
            </a:r>
            <a:r>
              <a:rPr sz="2700" spc="0" baseline="1517" dirty="0">
                <a:latin typeface="Calibri"/>
                <a:cs typeface="Calibri"/>
              </a:rPr>
              <a:t>t</a:t>
            </a:r>
            <a:r>
              <a:rPr sz="2700" spc="-2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os</a:t>
            </a:r>
            <a:r>
              <a:rPr sz="2700" spc="-9" baseline="1517" dirty="0">
                <a:latin typeface="Calibri"/>
                <a:cs typeface="Calibri"/>
              </a:rPr>
              <a:t> </a:t>
            </a:r>
            <a:r>
              <a:rPr sz="2700" spc="-154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écni</a:t>
            </a:r>
            <a:r>
              <a:rPr sz="2700" spc="-19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os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y APR.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6348" y="1495699"/>
            <a:ext cx="241486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4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6348" y="2867800"/>
            <a:ext cx="2411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0292" y="2881503"/>
            <a:ext cx="6694653" cy="5287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656">
              <a:lnSpc>
                <a:spcPts val="1935"/>
              </a:lnSpc>
              <a:spcBef>
                <a:spcPts val="96"/>
              </a:spcBef>
            </a:pPr>
            <a:r>
              <a:rPr sz="2700" spc="-15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odos n</a:t>
            </a:r>
            <a:r>
              <a:rPr sz="2700" spc="4" baseline="3034" dirty="0">
                <a:latin typeface="Calibri"/>
                <a:cs typeface="Calibri"/>
              </a:rPr>
              <a:t>u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-14" baseline="3034" dirty="0">
                <a:latin typeface="Calibri"/>
                <a:cs typeface="Calibri"/>
              </a:rPr>
              <a:t>s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2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os</a:t>
            </a:r>
            <a:r>
              <a:rPr sz="2700" spc="-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ab</a:t>
            </a:r>
            <a:r>
              <a:rPr sz="2700" spc="4" baseline="3034" dirty="0">
                <a:latin typeface="Calibri"/>
                <a:cs typeface="Calibri"/>
              </a:rPr>
              <a:t>a</a:t>
            </a:r>
            <a:r>
              <a:rPr sz="2700" spc="0" baseline="3034" dirty="0">
                <a:latin typeface="Calibri"/>
                <a:cs typeface="Calibri"/>
              </a:rPr>
              <a:t>jos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,</a:t>
            </a:r>
            <a:r>
              <a:rPr sz="2700" spc="-4" baseline="3034" dirty="0">
                <a:latin typeface="Calibri"/>
                <a:cs typeface="Calibri"/>
              </a:rPr>
              <a:t> </a:t>
            </a:r>
            <a:r>
              <a:rPr sz="2700" spc="4" baseline="3034" dirty="0">
                <a:latin typeface="Calibri"/>
                <a:cs typeface="Calibri"/>
              </a:rPr>
              <a:t>s</a:t>
            </a:r>
            <a:r>
              <a:rPr sz="2700" spc="0" baseline="3034" dirty="0">
                <a:latin typeface="Calibri"/>
                <a:cs typeface="Calibri"/>
              </a:rPr>
              <a:t>e </a:t>
            </a:r>
            <a:r>
              <a:rPr sz="2700" spc="-25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eal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-25" baseline="3034" dirty="0">
                <a:latin typeface="Calibri"/>
                <a:cs typeface="Calibri"/>
              </a:rPr>
              <a:t>z</a:t>
            </a:r>
            <a:r>
              <a:rPr sz="2700" spc="0" baseline="3034" dirty="0">
                <a:latin typeface="Calibri"/>
                <a:cs typeface="Calibri"/>
              </a:rPr>
              <a:t>an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apl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-19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an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0" baseline="3034" dirty="0">
                <a:latin typeface="Calibri"/>
                <a:cs typeface="Calibri"/>
              </a:rPr>
              <a:t>o</a:t>
            </a:r>
            <a:r>
              <a:rPr sz="2700" spc="24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l</a:t>
            </a:r>
            <a:r>
              <a:rPr sz="2700" spc="0" baseline="3034" dirty="0">
                <a:latin typeface="Calibri"/>
                <a:cs typeface="Calibri"/>
              </a:rPr>
              <a:t>os </a:t>
            </a:r>
            <a:r>
              <a:rPr sz="2700" spc="4" baseline="3034" dirty="0">
                <a:latin typeface="Calibri"/>
                <a:cs typeface="Calibri"/>
              </a:rPr>
              <a:t>m</a:t>
            </a:r>
            <a:r>
              <a:rPr sz="2700" spc="0" baseline="3034" dirty="0">
                <a:latin typeface="Calibri"/>
                <a:cs typeface="Calibri"/>
              </a:rPr>
              <a:t>ás al</a:t>
            </a:r>
            <a:r>
              <a:rPr sz="2700" spc="-1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os</a:t>
            </a:r>
            <a:r>
              <a:rPr sz="2700" spc="-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-14" baseline="3034" dirty="0">
                <a:latin typeface="Calibri"/>
                <a:cs typeface="Calibri"/>
              </a:rPr>
              <a:t>s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án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-25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5"/>
              </a:lnSpc>
              <a:spcBef>
                <a:spcPts val="11"/>
              </a:spcBef>
            </a:pPr>
            <a:r>
              <a:rPr sz="2700" spc="0" baseline="1517" dirty="0">
                <a:latin typeface="Calibri"/>
                <a:cs typeface="Calibri"/>
              </a:rPr>
              <a:t>en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Se</a:t>
            </a:r>
            <a:r>
              <a:rPr sz="2700" spc="9" baseline="1517" dirty="0">
                <a:latin typeface="Calibri"/>
                <a:cs typeface="Calibri"/>
              </a:rPr>
              <a:t>g</a:t>
            </a:r>
            <a:r>
              <a:rPr sz="2700" spc="0" baseline="1517" dirty="0">
                <a:latin typeface="Calibri"/>
                <a:cs typeface="Calibri"/>
              </a:rPr>
              <a:t>ur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dad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y Medio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Am</a:t>
            </a:r>
            <a:r>
              <a:rPr sz="2700" spc="4" baseline="1517" dirty="0">
                <a:latin typeface="Calibri"/>
                <a:cs typeface="Calibri"/>
              </a:rPr>
              <a:t>b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-4" baseline="1517" dirty="0">
                <a:latin typeface="Calibri"/>
                <a:cs typeface="Calibri"/>
              </a:rPr>
              <a:t>n</a:t>
            </a:r>
            <a:r>
              <a:rPr sz="2700" spc="-25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6348" y="3691141"/>
            <a:ext cx="2411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0292" y="3704844"/>
            <a:ext cx="7891147" cy="10770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656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Ca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0" baseline="3034" dirty="0">
                <a:latin typeface="Calibri"/>
                <a:cs typeface="Calibri"/>
              </a:rPr>
              <a:t>a </a:t>
            </a:r>
            <a:r>
              <a:rPr sz="2700" spc="4" baseline="3034" dirty="0">
                <a:latin typeface="Calibri"/>
                <a:cs typeface="Calibri"/>
              </a:rPr>
              <a:t>u</a:t>
            </a:r>
            <a:r>
              <a:rPr sz="2700" spc="0" baseline="3034" dirty="0">
                <a:latin typeface="Calibri"/>
                <a:cs typeface="Calibri"/>
              </a:rPr>
              <a:t>no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l</a:t>
            </a:r>
            <a:r>
              <a:rPr sz="2700" spc="0" baseline="3034" dirty="0">
                <a:latin typeface="Calibri"/>
                <a:cs typeface="Calibri"/>
              </a:rPr>
              <a:t>os P</a:t>
            </a:r>
            <a:r>
              <a:rPr sz="2700" spc="-2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oduc</a:t>
            </a:r>
            <a:r>
              <a:rPr sz="2700" spc="-1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os y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-25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qu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pos 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ocupados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en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l</a:t>
            </a:r>
            <a:r>
              <a:rPr sz="2700" spc="0" baseline="3034" dirty="0">
                <a:latin typeface="Calibri"/>
                <a:cs typeface="Calibri"/>
              </a:rPr>
              <a:t>os </a:t>
            </a:r>
            <a:r>
              <a:rPr sz="2700" spc="9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n</a:t>
            </a:r>
            <a:r>
              <a:rPr sz="2700" spc="4" baseline="3034" dirty="0">
                <a:latin typeface="Calibri"/>
                <a:cs typeface="Calibri"/>
              </a:rPr>
              <a:t>s</a:t>
            </a:r>
            <a:r>
              <a:rPr sz="2700" spc="-34" baseline="3034" dirty="0">
                <a:latin typeface="Calibri"/>
                <a:cs typeface="Calibri"/>
              </a:rPr>
              <a:t>a</a:t>
            </a:r>
            <a:r>
              <a:rPr sz="2700" spc="-25" baseline="3034" dirty="0">
                <a:latin typeface="Calibri"/>
                <a:cs typeface="Calibri"/>
              </a:rPr>
              <a:t>y</a:t>
            </a:r>
            <a:r>
              <a:rPr sz="2700" spc="0" baseline="3034" dirty="0">
                <a:latin typeface="Calibri"/>
                <a:cs typeface="Calibri"/>
              </a:rPr>
              <a:t>os, </a:t>
            </a:r>
            <a:r>
              <a:rPr sz="2700" spc="-4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u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sz="2700" spc="-19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on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su</a:t>
            </a:r>
            <a:r>
              <a:rPr sz="2700" spc="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hoja </a:t>
            </a:r>
            <a:r>
              <a:rPr sz="2700" spc="4" baseline="1517" dirty="0">
                <a:latin typeface="Calibri"/>
                <a:cs typeface="Calibri"/>
              </a:rPr>
              <a:t>d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4" baseline="1517" dirty="0">
                <a:latin typeface="Calibri"/>
                <a:cs typeface="Calibri"/>
              </a:rPr>
              <a:t>s</a:t>
            </a:r>
            <a:r>
              <a:rPr sz="2700" spc="0" baseline="1517" dirty="0">
                <a:latin typeface="Calibri"/>
                <a:cs typeface="Calibri"/>
              </a:rPr>
              <a:t>p</a:t>
            </a:r>
            <a:r>
              <a:rPr sz="2700" spc="4" baseline="1517" dirty="0">
                <a:latin typeface="Calibri"/>
                <a:cs typeface="Calibri"/>
              </a:rPr>
              <a:t>e</a:t>
            </a:r>
            <a:r>
              <a:rPr sz="2700" spc="-4" baseline="1517" dirty="0">
                <a:latin typeface="Calibri"/>
                <a:cs typeface="Calibri"/>
              </a:rPr>
              <a:t>ci</a:t>
            </a:r>
            <a:r>
              <a:rPr sz="2700" spc="0" baseline="1517" dirty="0">
                <a:latin typeface="Calibri"/>
                <a:cs typeface="Calibri"/>
              </a:rPr>
              <a:t>fi</a:t>
            </a:r>
            <a:r>
              <a:rPr sz="2700" spc="-19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ac</a:t>
            </a:r>
            <a:r>
              <a:rPr sz="2700" spc="-9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on</a:t>
            </a:r>
            <a:r>
              <a:rPr sz="2700" spc="4" baseline="1517" dirty="0">
                <a:latin typeface="Calibri"/>
                <a:cs typeface="Calibri"/>
              </a:rPr>
              <a:t>e</a:t>
            </a:r>
            <a:r>
              <a:rPr sz="2700" spc="0" baseline="1517" dirty="0">
                <a:latin typeface="Calibri"/>
                <a:cs typeface="Calibri"/>
              </a:rPr>
              <a:t>s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de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Se</a:t>
            </a:r>
            <a:r>
              <a:rPr sz="2700" spc="9" baseline="1517" dirty="0">
                <a:latin typeface="Calibri"/>
                <a:cs typeface="Calibri"/>
              </a:rPr>
              <a:t>g</a:t>
            </a:r>
            <a:r>
              <a:rPr sz="2700" spc="0" baseline="1517" dirty="0">
                <a:latin typeface="Calibri"/>
                <a:cs typeface="Calibri"/>
              </a:rPr>
              <a:t>ur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dad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-4" baseline="1517" dirty="0">
                <a:latin typeface="Calibri"/>
                <a:cs typeface="Calibri"/>
              </a:rPr>
              <a:t>n</a:t>
            </a:r>
            <a:r>
              <a:rPr sz="2700" spc="0" baseline="1517" dirty="0">
                <a:latin typeface="Calibri"/>
                <a:cs typeface="Calibri"/>
              </a:rPr>
              <a:t>t</a:t>
            </a:r>
            <a:r>
              <a:rPr sz="2700" spc="-2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-25" baseline="1517" dirty="0">
                <a:latin typeface="Calibri"/>
                <a:cs typeface="Calibri"/>
              </a:rPr>
              <a:t>g</a:t>
            </a:r>
            <a:r>
              <a:rPr sz="2700" spc="0" baseline="1517" dirty="0">
                <a:latin typeface="Calibri"/>
                <a:cs typeface="Calibri"/>
              </a:rPr>
              <a:t>ad</a:t>
            </a:r>
            <a:r>
              <a:rPr sz="2700" spc="4" baseline="1517" dirty="0">
                <a:latin typeface="Calibri"/>
                <a:cs typeface="Calibri"/>
              </a:rPr>
              <a:t>a</a:t>
            </a:r>
            <a:r>
              <a:rPr sz="2700" spc="0" baseline="1517" dirty="0">
                <a:latin typeface="Calibri"/>
                <a:cs typeface="Calibri"/>
              </a:rPr>
              <a:t>s</a:t>
            </a:r>
            <a:r>
              <a:rPr sz="2700" spc="-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por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el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-50" baseline="1517" dirty="0">
                <a:latin typeface="Calibri"/>
                <a:cs typeface="Calibri"/>
              </a:rPr>
              <a:t>F</a:t>
            </a:r>
            <a:r>
              <a:rPr sz="2700" spc="0" baseline="1517" dirty="0">
                <a:latin typeface="Calibri"/>
                <a:cs typeface="Calibri"/>
              </a:rPr>
              <a:t>abri</a:t>
            </a:r>
            <a:r>
              <a:rPr sz="2700" spc="-19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-9" baseline="1517" dirty="0">
                <a:latin typeface="Calibri"/>
                <a:cs typeface="Calibri"/>
              </a:rPr>
              <a:t>n</a:t>
            </a:r>
            <a:r>
              <a:rPr sz="2700" spc="-25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nd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-19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an</a:t>
            </a:r>
            <a:r>
              <a:rPr sz="2700" spc="4" baseline="1517" dirty="0">
                <a:latin typeface="Calibri"/>
                <a:cs typeface="Calibri"/>
              </a:rPr>
              <a:t>d</a:t>
            </a:r>
            <a:r>
              <a:rPr sz="2700" spc="0" baseline="1517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-4" baseline="1517" dirty="0">
                <a:latin typeface="Calibri"/>
                <a:cs typeface="Calibri"/>
              </a:rPr>
              <a:t>l</a:t>
            </a:r>
            <a:r>
              <a:rPr sz="2700" spc="0" baseline="1517" dirty="0">
                <a:latin typeface="Calibri"/>
                <a:cs typeface="Calibri"/>
              </a:rPr>
              <a:t>as </a:t>
            </a:r>
            <a:r>
              <a:rPr sz="2700" spc="-14" baseline="1517" dirty="0">
                <a:latin typeface="Calibri"/>
                <a:cs typeface="Calibri"/>
              </a:rPr>
              <a:t>c</a:t>
            </a:r>
            <a:r>
              <a:rPr sz="2700" spc="0" baseline="1517" dirty="0">
                <a:latin typeface="Calibri"/>
                <a:cs typeface="Calibri"/>
              </a:rPr>
              <a:t>on</a:t>
            </a:r>
            <a:r>
              <a:rPr sz="2700" spc="4" baseline="1517" dirty="0">
                <a:latin typeface="Calibri"/>
                <a:cs typeface="Calibri"/>
              </a:rPr>
              <a:t>s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d</a:t>
            </a:r>
            <a:r>
              <a:rPr sz="2700" spc="4" baseline="1517" dirty="0">
                <a:latin typeface="Calibri"/>
                <a:cs typeface="Calibri"/>
              </a:rPr>
              <a:t>e</a:t>
            </a:r>
            <a:r>
              <a:rPr sz="2700" spc="-3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ac</a:t>
            </a:r>
            <a:r>
              <a:rPr sz="2700" spc="-9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on</a:t>
            </a:r>
            <a:r>
              <a:rPr sz="2700" spc="4" baseline="1517" dirty="0">
                <a:latin typeface="Calibri"/>
                <a:cs typeface="Calibri"/>
              </a:rPr>
              <a:t>e</a:t>
            </a:r>
            <a:r>
              <a:rPr sz="2700" spc="0" baseline="1517" dirty="0">
                <a:latin typeface="Calibri"/>
                <a:cs typeface="Calibri"/>
              </a:rPr>
              <a:t>s</a:t>
            </a:r>
            <a:r>
              <a:rPr sz="2700" spc="25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a </a:t>
            </a:r>
            <a:r>
              <a:rPr sz="2700" spc="-14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omar en</a:t>
            </a:r>
            <a:r>
              <a:rPr sz="2700" spc="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cue</a:t>
            </a:r>
            <a:r>
              <a:rPr sz="2700" spc="-9" baseline="1517" dirty="0">
                <a:latin typeface="Calibri"/>
                <a:cs typeface="Calibri"/>
              </a:rPr>
              <a:t>n</a:t>
            </a:r>
            <a:r>
              <a:rPr sz="2700" spc="-25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du</a:t>
            </a:r>
            <a:r>
              <a:rPr sz="2700" spc="-3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-9" baseline="1517" dirty="0">
                <a:latin typeface="Calibri"/>
                <a:cs typeface="Calibri"/>
              </a:rPr>
              <a:t>n</a:t>
            </a:r>
            <a:r>
              <a:rPr sz="2700" spc="-25" baseline="1517" dirty="0">
                <a:latin typeface="Calibri"/>
                <a:cs typeface="Calibri"/>
              </a:rPr>
              <a:t>t</a:t>
            </a:r>
            <a:r>
              <a:rPr sz="2700" spc="0" baseline="1517" dirty="0">
                <a:latin typeface="Calibri"/>
                <a:cs typeface="Calibri"/>
              </a:rPr>
              <a:t>e</a:t>
            </a:r>
            <a:r>
              <a:rPr sz="2700" spc="14" baseline="1517" dirty="0">
                <a:latin typeface="Calibri"/>
                <a:cs typeface="Calibri"/>
              </a:rPr>
              <a:t> </a:t>
            </a:r>
            <a:r>
              <a:rPr sz="2700" spc="-4" baseline="1517" dirty="0">
                <a:latin typeface="Calibri"/>
                <a:cs typeface="Calibri"/>
              </a:rPr>
              <a:t>l</a:t>
            </a:r>
            <a:r>
              <a:rPr sz="2700" spc="0" baseline="1517" dirty="0">
                <a:latin typeface="Calibri"/>
                <a:cs typeface="Calibri"/>
              </a:rPr>
              <a:t>a m</a:t>
            </a:r>
            <a:r>
              <a:rPr sz="2700" spc="4" baseline="1517" dirty="0">
                <a:latin typeface="Calibri"/>
                <a:cs typeface="Calibri"/>
              </a:rPr>
              <a:t>a</a:t>
            </a:r>
            <a:r>
              <a:rPr sz="2700" spc="0" baseline="1517" dirty="0">
                <a:latin typeface="Calibri"/>
                <a:cs typeface="Calibri"/>
              </a:rPr>
              <a:t>nipula</a:t>
            </a:r>
            <a:r>
              <a:rPr sz="2700" spc="-4" baseline="1517" dirty="0">
                <a:latin typeface="Calibri"/>
                <a:cs typeface="Calibri"/>
              </a:rPr>
              <a:t>ci</a:t>
            </a:r>
            <a:r>
              <a:rPr sz="2700" spc="0" baseline="1517" dirty="0">
                <a:latin typeface="Calibri"/>
                <a:cs typeface="Calibri"/>
              </a:rPr>
              <a:t>ón</a:t>
            </a:r>
            <a:r>
              <a:rPr sz="2700" spc="3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y</a:t>
            </a:r>
            <a:r>
              <a:rPr sz="2700" spc="-34" baseline="1517" dirty="0">
                <a:latin typeface="Calibri"/>
                <a:cs typeface="Calibri"/>
              </a:rPr>
              <a:t>/</a:t>
            </a:r>
            <a:r>
              <a:rPr sz="2700" spc="0" baseline="1517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sz="2700" spc="0" baseline="1517" dirty="0">
                <a:latin typeface="Calibri"/>
                <a:cs typeface="Calibri"/>
              </a:rPr>
              <a:t>Ope</a:t>
            </a:r>
            <a:r>
              <a:rPr sz="2700" spc="-39" baseline="1517" dirty="0">
                <a:latin typeface="Calibri"/>
                <a:cs typeface="Calibri"/>
              </a:rPr>
              <a:t>r</a:t>
            </a:r>
            <a:r>
              <a:rPr sz="2700" spc="0" baseline="1517" dirty="0">
                <a:latin typeface="Calibri"/>
                <a:cs typeface="Calibri"/>
              </a:rPr>
              <a:t>a</a:t>
            </a:r>
            <a:r>
              <a:rPr sz="2700" spc="-4" baseline="1517" dirty="0">
                <a:latin typeface="Calibri"/>
                <a:cs typeface="Calibri"/>
              </a:rPr>
              <a:t>ci</a:t>
            </a:r>
            <a:r>
              <a:rPr sz="2700" spc="0" baseline="1517" dirty="0">
                <a:latin typeface="Calibri"/>
                <a:cs typeface="Calibri"/>
              </a:rPr>
              <a:t>ón</a:t>
            </a:r>
            <a:r>
              <a:rPr sz="2700" spc="24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de los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m</a:t>
            </a:r>
            <a:r>
              <a:rPr sz="2700" spc="-4" baseline="1517" dirty="0">
                <a:latin typeface="Calibri"/>
                <a:cs typeface="Calibri"/>
              </a:rPr>
              <a:t>i</a:t>
            </a:r>
            <a:r>
              <a:rPr sz="2700" spc="0" baseline="1517" dirty="0">
                <a:latin typeface="Calibri"/>
                <a:cs typeface="Calibri"/>
              </a:rPr>
              <a:t>smos.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6348" y="5062995"/>
            <a:ext cx="241198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9248" y="5076698"/>
            <a:ext cx="9404435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Ca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0" baseline="3034" dirty="0">
                <a:latin typeface="Calibri"/>
                <a:cs typeface="Calibri"/>
              </a:rPr>
              <a:t>a 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n</a:t>
            </a:r>
            <a:r>
              <a:rPr sz="2700" spc="4" baseline="3034" dirty="0">
                <a:latin typeface="Calibri"/>
                <a:cs typeface="Calibri"/>
              </a:rPr>
              <a:t>s</a:t>
            </a:r>
            <a:r>
              <a:rPr sz="2700" spc="-34" baseline="3034" dirty="0">
                <a:latin typeface="Calibri"/>
                <a:cs typeface="Calibri"/>
              </a:rPr>
              <a:t>a</a:t>
            </a:r>
            <a:r>
              <a:rPr sz="2700" spc="-25" baseline="3034" dirty="0">
                <a:latin typeface="Calibri"/>
                <a:cs typeface="Calibri"/>
              </a:rPr>
              <a:t>y</a:t>
            </a:r>
            <a:r>
              <a:rPr sz="2700" spc="0" baseline="3034" dirty="0">
                <a:latin typeface="Calibri"/>
                <a:cs typeface="Calibri"/>
              </a:rPr>
              <a:t>o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u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19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on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su</a:t>
            </a:r>
            <a:r>
              <a:rPr sz="2700" spc="-4" baseline="3034" dirty="0">
                <a:latin typeface="Calibri"/>
                <a:cs typeface="Calibri"/>
              </a:rPr>
              <a:t> </a:t>
            </a:r>
            <a:r>
              <a:rPr sz="2700" spc="-2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4" baseline="3034" dirty="0">
                <a:latin typeface="Calibri"/>
                <a:cs typeface="Calibri"/>
              </a:rPr>
              <a:t>s</a:t>
            </a:r>
            <a:r>
              <a:rPr sz="2700" spc="0" baseline="3034" dirty="0">
                <a:latin typeface="Calibri"/>
                <a:cs typeface="Calibri"/>
              </a:rPr>
              <a:t>p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-4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9" baseline="3034" dirty="0">
                <a:latin typeface="Calibri"/>
                <a:cs typeface="Calibri"/>
              </a:rPr>
              <a:t>iv</a:t>
            </a:r>
            <a:r>
              <a:rPr sz="2700" spc="0" baseline="3034" dirty="0">
                <a:latin typeface="Calibri"/>
                <a:cs typeface="Calibri"/>
              </a:rPr>
              <a:t>o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P</a:t>
            </a:r>
            <a:r>
              <a:rPr sz="2700" spc="-2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o</a:t>
            </a:r>
            <a:r>
              <a:rPr sz="2700" spc="-4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mie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1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o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-109" baseline="3034" dirty="0">
                <a:latin typeface="Calibri"/>
                <a:cs typeface="Calibri"/>
              </a:rPr>
              <a:t>T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ab</a:t>
            </a:r>
            <a:r>
              <a:rPr sz="2700" spc="4" baseline="3034" dirty="0">
                <a:latin typeface="Calibri"/>
                <a:cs typeface="Calibri"/>
              </a:rPr>
              <a:t>a</a:t>
            </a:r>
            <a:r>
              <a:rPr sz="2700" spc="0" baseline="3034" dirty="0">
                <a:latin typeface="Calibri"/>
                <a:cs typeface="Calibri"/>
              </a:rPr>
              <a:t>j</a:t>
            </a:r>
            <a:r>
              <a:rPr sz="2700" spc="-34" baseline="3034" dirty="0">
                <a:latin typeface="Calibri"/>
                <a:cs typeface="Calibri"/>
              </a:rPr>
              <a:t>o</a:t>
            </a:r>
            <a:r>
              <a:rPr sz="2700" spc="0" baseline="3034" dirty="0">
                <a:latin typeface="Calibri"/>
                <a:cs typeface="Calibri"/>
              </a:rPr>
              <a:t>,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el que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be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um</a:t>
            </a:r>
            <a:r>
              <a:rPr sz="2700" spc="4" baseline="3034" dirty="0">
                <a:latin typeface="Calibri"/>
                <a:cs typeface="Calibri"/>
              </a:rPr>
              <a:t>p</a:t>
            </a:r>
            <a:r>
              <a:rPr sz="2700" spc="-4" baseline="3034" dirty="0">
                <a:latin typeface="Calibri"/>
                <a:cs typeface="Calibri"/>
              </a:rPr>
              <a:t>li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se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19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ab</a:t>
            </a:r>
            <a:r>
              <a:rPr sz="2700" spc="4" baseline="3034" dirty="0">
                <a:latin typeface="Calibri"/>
                <a:cs typeface="Calibri"/>
              </a:rPr>
              <a:t>a</a:t>
            </a:r>
            <a:r>
              <a:rPr sz="2700" spc="-4" baseline="3034" dirty="0">
                <a:latin typeface="Calibri"/>
                <a:cs typeface="Calibri"/>
              </a:rPr>
              <a:t>li</a:t>
            </a:r>
            <a:r>
              <a:rPr sz="2700" spc="0" baseline="3034" dirty="0">
                <a:latin typeface="Calibri"/>
                <a:cs typeface="Calibri"/>
              </a:rPr>
              <a:t>da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54" baseline="3034" dirty="0">
                <a:latin typeface="Calibri"/>
                <a:cs typeface="Calibri"/>
              </a:rPr>
              <a:t>.</a:t>
            </a:r>
            <a:r>
              <a:rPr sz="2700" spc="0" baseline="3034" dirty="0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6348" y="5611635"/>
            <a:ext cx="2411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248" y="5625338"/>
            <a:ext cx="666564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Con</a:t>
            </a:r>
            <a:r>
              <a:rPr sz="2700" spc="4" baseline="3034" dirty="0">
                <a:latin typeface="Calibri"/>
                <a:cs typeface="Calibri"/>
              </a:rPr>
              <a:t>s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d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amos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m</a:t>
            </a:r>
            <a:r>
              <a:rPr sz="2700" spc="4" baseline="3034" dirty="0">
                <a:latin typeface="Calibri"/>
                <a:cs typeface="Calibri"/>
              </a:rPr>
              <a:t>u</a:t>
            </a:r>
            <a:r>
              <a:rPr sz="2700" spc="0" baseline="3034" dirty="0">
                <a:latin typeface="Calibri"/>
                <a:cs typeface="Calibri"/>
              </a:rPr>
              <a:t>y impor</a:t>
            </a:r>
            <a:r>
              <a:rPr sz="2700" spc="-29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4" baseline="3034" dirty="0">
                <a:latin typeface="Calibri"/>
                <a:cs typeface="Calibri"/>
              </a:rPr>
              <a:t>l</a:t>
            </a:r>
            <a:r>
              <a:rPr sz="2700" spc="0" baseline="3034" dirty="0">
                <a:latin typeface="Calibri"/>
                <a:cs typeface="Calibri"/>
              </a:rPr>
              <a:t>as d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ma</a:t>
            </a:r>
            <a:r>
              <a:rPr sz="2700" spc="-25" baseline="3034" dirty="0">
                <a:latin typeface="Calibri"/>
                <a:cs typeface="Calibri"/>
              </a:rPr>
              <a:t>r</a:t>
            </a:r>
            <a:r>
              <a:rPr sz="2700" spc="-19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ac</a:t>
            </a:r>
            <a:r>
              <a:rPr sz="2700" spc="-9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on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s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39" baseline="3034" dirty="0">
                <a:latin typeface="Calibri"/>
                <a:cs typeface="Calibri"/>
              </a:rPr>
              <a:t>z</a:t>
            </a:r>
            <a:r>
              <a:rPr sz="2700" spc="0" baseline="3034" dirty="0">
                <a:latin typeface="Calibri"/>
                <a:cs typeface="Calibri"/>
              </a:rPr>
              <a:t>onas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ab</a:t>
            </a:r>
            <a:r>
              <a:rPr sz="2700" spc="4" baseline="3034" dirty="0">
                <a:latin typeface="Calibri"/>
                <a:cs typeface="Calibri"/>
              </a:rPr>
              <a:t>a</a:t>
            </a:r>
            <a:r>
              <a:rPr sz="2700" spc="0" baseline="3034" dirty="0">
                <a:latin typeface="Calibri"/>
                <a:cs typeface="Calibri"/>
              </a:rPr>
              <a:t>jo 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6200" y="0"/>
            <a:ext cx="120396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1103172" y="3295396"/>
            <a:ext cx="2192350" cy="2229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9157">
              <a:lnSpc>
                <a:spcPts val="1935"/>
              </a:lnSpc>
              <a:spcBef>
                <a:spcPts val="96"/>
              </a:spcBef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8E2B40B-D8D6-4539-8232-8D0A1CD93BFE}"/>
              </a:ext>
            </a:extLst>
          </p:cNvPr>
          <p:cNvSpPr/>
          <p:nvPr/>
        </p:nvSpPr>
        <p:spPr>
          <a:xfrm>
            <a:off x="2667000" y="1333118"/>
            <a:ext cx="6858000" cy="43056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104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45260" y="606298"/>
            <a:ext cx="10043123" cy="162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3985" marR="29157">
              <a:lnSpc>
                <a:spcPts val="4585"/>
              </a:lnSpc>
              <a:spcBef>
                <a:spcPts val="229"/>
              </a:spcBef>
            </a:pPr>
            <a:r>
              <a:rPr sz="6600" spc="0" baseline="3103" dirty="0">
                <a:latin typeface="Calibri"/>
                <a:cs typeface="Calibri"/>
              </a:rPr>
              <a:t>Nue</a:t>
            </a:r>
            <a:r>
              <a:rPr sz="6600" spc="-34" baseline="3103" dirty="0">
                <a:latin typeface="Calibri"/>
                <a:cs typeface="Calibri"/>
              </a:rPr>
              <a:t>s</a:t>
            </a:r>
            <a:r>
              <a:rPr sz="6600" spc="0" baseline="3103" dirty="0">
                <a:latin typeface="Calibri"/>
                <a:cs typeface="Calibri"/>
              </a:rPr>
              <a:t>t</a:t>
            </a:r>
            <a:r>
              <a:rPr sz="6600" spc="-79" baseline="3103" dirty="0">
                <a:latin typeface="Calibri"/>
                <a:cs typeface="Calibri"/>
              </a:rPr>
              <a:t>r</a:t>
            </a:r>
            <a:r>
              <a:rPr sz="6600" spc="0" baseline="3103" dirty="0">
                <a:latin typeface="Calibri"/>
                <a:cs typeface="Calibri"/>
              </a:rPr>
              <a:t>a</a:t>
            </a:r>
            <a:r>
              <a:rPr sz="6600" spc="-19" baseline="3103" dirty="0">
                <a:latin typeface="Calibri"/>
                <a:cs typeface="Calibri"/>
              </a:rPr>
              <a:t> </a:t>
            </a:r>
            <a:r>
              <a:rPr sz="6600" spc="0" baseline="3103" dirty="0">
                <a:latin typeface="Calibri"/>
                <a:cs typeface="Calibri"/>
              </a:rPr>
              <a:t>Especialidades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3660"/>
              </a:spcBef>
            </a:pPr>
            <a:r>
              <a:rPr sz="1800" spc="0" dirty="0">
                <a:latin typeface="Calibri"/>
                <a:cs typeface="Calibri"/>
              </a:rPr>
              <a:t>Somos u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0" dirty="0">
                <a:latin typeface="Calibri"/>
                <a:cs typeface="Calibri"/>
              </a:rPr>
              <a:t>a Em</a:t>
            </a:r>
            <a:r>
              <a:rPr sz="1800" spc="4" dirty="0">
                <a:latin typeface="Calibri"/>
                <a:cs typeface="Calibri"/>
              </a:rPr>
              <a:t>p</a:t>
            </a:r>
            <a:r>
              <a:rPr sz="1800" spc="-29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4" dirty="0">
                <a:latin typeface="Calibri"/>
                <a:cs typeface="Calibri"/>
              </a:rPr>
              <a:t>s</a:t>
            </a:r>
            <a:r>
              <a:rPr sz="1800" spc="0" dirty="0">
                <a:latin typeface="Calibri"/>
                <a:cs typeface="Calibri"/>
              </a:rPr>
              <a:t>a </a:t>
            </a:r>
            <a:r>
              <a:rPr sz="1800" spc="-14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on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ba</a:t>
            </a:r>
            <a:r>
              <a:rPr sz="1800" spc="-14" dirty="0">
                <a:latin typeface="Calibri"/>
                <a:cs typeface="Calibri"/>
              </a:rPr>
              <a:t>s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0" dirty="0">
                <a:latin typeface="Calibri"/>
                <a:cs typeface="Calibri"/>
              </a:rPr>
              <a:t>a </a:t>
            </a:r>
            <a:r>
              <a:rPr sz="1800" spc="-14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xp</a:t>
            </a:r>
            <a:r>
              <a:rPr sz="1800" spc="4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r</a:t>
            </a:r>
            <a:r>
              <a:rPr sz="1800" spc="-9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-4" dirty="0">
                <a:latin typeface="Calibri"/>
                <a:cs typeface="Calibri"/>
              </a:rPr>
              <a:t>ci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en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Ens</a:t>
            </a:r>
            <a:r>
              <a:rPr sz="1800" spc="-29" dirty="0">
                <a:latin typeface="Calibri"/>
                <a:cs typeface="Calibri"/>
              </a:rPr>
              <a:t>a</a:t>
            </a:r>
            <a:r>
              <a:rPr sz="1800" spc="-25" dirty="0">
                <a:latin typeface="Calibri"/>
                <a:cs typeface="Calibri"/>
              </a:rPr>
              <a:t>y</a:t>
            </a:r>
            <a:r>
              <a:rPr sz="1800" spc="0" dirty="0">
                <a:latin typeface="Calibri"/>
                <a:cs typeface="Calibri"/>
              </a:rPr>
              <a:t>os</a:t>
            </a:r>
            <a:r>
              <a:rPr sz="1800" spc="-9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no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De</a:t>
            </a:r>
            <a:r>
              <a:rPr sz="1800" spc="-19" dirty="0">
                <a:latin typeface="Calibri"/>
                <a:cs typeface="Calibri"/>
              </a:rPr>
              <a:t>s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4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uc</a:t>
            </a:r>
            <a:r>
              <a:rPr sz="1800" spc="-4" dirty="0">
                <a:latin typeface="Calibri"/>
                <a:cs typeface="Calibri"/>
              </a:rPr>
              <a:t>ti</a:t>
            </a:r>
            <a:r>
              <a:rPr sz="1800" spc="-9" dirty="0">
                <a:latin typeface="Calibri"/>
                <a:cs typeface="Calibri"/>
              </a:rPr>
              <a:t>v</a:t>
            </a:r>
            <a:r>
              <a:rPr sz="1800" spc="0" dirty="0">
                <a:latin typeface="Calibri"/>
                <a:cs typeface="Calibri"/>
              </a:rPr>
              <a:t>os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a lo</a:t>
            </a:r>
            <a:r>
              <a:rPr sz="1800" spc="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que </a:t>
            </a:r>
            <a:r>
              <a:rPr sz="1800" spc="4" dirty="0">
                <a:latin typeface="Calibri"/>
                <a:cs typeface="Calibri"/>
              </a:rPr>
              <a:t>h</a:t>
            </a:r>
            <a:r>
              <a:rPr sz="1800" spc="0" dirty="0">
                <a:latin typeface="Calibri"/>
                <a:cs typeface="Calibri"/>
              </a:rPr>
              <a:t>emos</a:t>
            </a:r>
            <a:r>
              <a:rPr sz="1800" spc="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4" dirty="0">
                <a:latin typeface="Calibri"/>
                <a:cs typeface="Calibri"/>
              </a:rPr>
              <a:t>g</a:t>
            </a:r>
            <a:r>
              <a:rPr sz="1800" spc="-29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-25" dirty="0">
                <a:latin typeface="Calibri"/>
                <a:cs typeface="Calibri"/>
              </a:rPr>
              <a:t>g</a:t>
            </a:r>
            <a:r>
              <a:rPr sz="1800" spc="0" dirty="0">
                <a:latin typeface="Calibri"/>
                <a:cs typeface="Calibri"/>
              </a:rPr>
              <a:t>ado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I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-4" dirty="0">
                <a:latin typeface="Calibri"/>
                <a:cs typeface="Calibri"/>
              </a:rPr>
              <a:t>g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er</a:t>
            </a:r>
            <a:r>
              <a:rPr sz="1800" spc="-4" dirty="0">
                <a:latin typeface="Calibri"/>
                <a:cs typeface="Calibri"/>
              </a:rPr>
              <a:t>í</a:t>
            </a:r>
            <a:r>
              <a:rPr sz="1800" spc="0" dirty="0">
                <a:latin typeface="Calibri"/>
                <a:cs typeface="Calibri"/>
              </a:rPr>
              <a:t>a , Cál</a:t>
            </a:r>
            <a:r>
              <a:rPr sz="1800" spc="-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ulos</a:t>
            </a:r>
            <a:r>
              <a:rPr sz="1800" spc="9" dirty="0">
                <a:latin typeface="Calibri"/>
                <a:cs typeface="Calibri"/>
              </a:rPr>
              <a:t> </a:t>
            </a:r>
            <a:r>
              <a:rPr sz="1800" spc="-4" dirty="0">
                <a:latin typeface="Calibri"/>
                <a:cs typeface="Calibri"/>
              </a:rPr>
              <a:t>,Pl</a:t>
            </a:r>
            <a:r>
              <a:rPr sz="1800" spc="0" dirty="0">
                <a:latin typeface="Calibri"/>
                <a:cs typeface="Calibri"/>
              </a:rPr>
              <a:t>anos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y </a:t>
            </a:r>
            <a:r>
              <a:rPr sz="1800" spc="-44" dirty="0">
                <a:latin typeface="Calibri"/>
                <a:cs typeface="Calibri"/>
              </a:rPr>
              <a:t>F</a:t>
            </a:r>
            <a:r>
              <a:rPr sz="1800" spc="0" dirty="0">
                <a:latin typeface="Calibri"/>
                <a:cs typeface="Calibri"/>
              </a:rPr>
              <a:t>abri</a:t>
            </a:r>
            <a:r>
              <a:rPr sz="1800" spc="-1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ac</a:t>
            </a:r>
            <a:r>
              <a:rPr sz="1800" spc="-9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ón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de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-1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ompo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-4" dirty="0">
                <a:latin typeface="Calibri"/>
                <a:cs typeface="Calibri"/>
              </a:rPr>
              <a:t>n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4" dirty="0">
                <a:latin typeface="Calibri"/>
                <a:cs typeface="Calibri"/>
              </a:rPr>
              <a:t>s</a:t>
            </a:r>
            <a:r>
              <a:rPr sz="1800" spc="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2360" y="1690383"/>
            <a:ext cx="2411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2360" y="2623325"/>
            <a:ext cx="2411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10"/>
              </a:lnSpc>
              <a:spcBef>
                <a:spcPts val="90"/>
              </a:spcBef>
            </a:pPr>
            <a:r>
              <a:rPr sz="2700" spc="0" baseline="-2864" dirty="0">
                <a:latin typeface="MS UI Gothic"/>
                <a:cs typeface="MS UI Gothic"/>
              </a:rPr>
              <a:t>➢</a:t>
            </a:r>
            <a:endParaRPr sz="1800">
              <a:latin typeface="MS UI Gothic"/>
              <a:cs typeface="MS UI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5260" y="2637028"/>
            <a:ext cx="416831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Ens</a:t>
            </a:r>
            <a:r>
              <a:rPr sz="2700" spc="-29" baseline="3034" dirty="0">
                <a:latin typeface="Calibri"/>
                <a:cs typeface="Calibri"/>
              </a:rPr>
              <a:t>a</a:t>
            </a:r>
            <a:r>
              <a:rPr sz="2700" spc="-25" baseline="3034" dirty="0">
                <a:latin typeface="Calibri"/>
                <a:cs typeface="Calibri"/>
              </a:rPr>
              <a:t>y</a:t>
            </a:r>
            <a:r>
              <a:rPr sz="2700" spc="0" baseline="3034" dirty="0">
                <a:latin typeface="Calibri"/>
                <a:cs typeface="Calibri"/>
              </a:rPr>
              <a:t>os</a:t>
            </a:r>
            <a:r>
              <a:rPr sz="2700" spc="-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No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-19" baseline="3034" dirty="0">
                <a:latin typeface="Calibri"/>
                <a:cs typeface="Calibri"/>
              </a:rPr>
              <a:t>s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4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uc</a:t>
            </a:r>
            <a:r>
              <a:rPr sz="2700" spc="-4" baseline="3034" dirty="0">
                <a:latin typeface="Calibri"/>
                <a:cs typeface="Calibri"/>
              </a:rPr>
              <a:t>ti</a:t>
            </a:r>
            <a:r>
              <a:rPr sz="2700" spc="-9" baseline="3034" dirty="0">
                <a:latin typeface="Calibri"/>
                <a:cs typeface="Calibri"/>
              </a:rPr>
              <a:t>v</a:t>
            </a:r>
            <a:r>
              <a:rPr sz="2700" spc="0" baseline="3034" dirty="0">
                <a:latin typeface="Calibri"/>
                <a:cs typeface="Calibri"/>
              </a:rPr>
              <a:t>os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don</a:t>
            </a:r>
            <a:r>
              <a:rPr sz="2700" spc="4" baseline="3034" dirty="0">
                <a:latin typeface="Calibri"/>
                <a:cs typeface="Calibri"/>
              </a:rPr>
              <a:t>d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se</a:t>
            </a:r>
            <a:r>
              <a:rPr sz="2700" spc="-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-19" baseline="3034" dirty="0">
                <a:latin typeface="Calibri"/>
                <a:cs typeface="Calibri"/>
              </a:rPr>
              <a:t>s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-14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an: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360" y="3295396"/>
            <a:ext cx="233132" cy="2229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476" algn="just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a.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ts val="2197"/>
              </a:lnSpc>
              <a:spcBef>
                <a:spcPts val="298"/>
              </a:spcBef>
            </a:pPr>
            <a:r>
              <a:rPr sz="1800" spc="4" dirty="0">
                <a:latin typeface="Calibri"/>
                <a:cs typeface="Calibri"/>
              </a:rPr>
              <a:t>b. 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ts val="2197"/>
              </a:lnSpc>
              <a:spcBef>
                <a:spcPts val="395"/>
              </a:spcBef>
            </a:pPr>
            <a:r>
              <a:rPr sz="1800" spc="-4" dirty="0">
                <a:latin typeface="Calibri"/>
                <a:cs typeface="Calibri"/>
              </a:rPr>
              <a:t>c. 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ts val="2197"/>
              </a:lnSpc>
              <a:spcBef>
                <a:spcPts val="395"/>
              </a:spcBef>
            </a:pPr>
            <a:r>
              <a:rPr sz="1800" spc="4" dirty="0">
                <a:latin typeface="Calibri"/>
                <a:cs typeface="Calibri"/>
              </a:rPr>
              <a:t>d. 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ts val="2197"/>
              </a:lnSpc>
              <a:spcBef>
                <a:spcPts val="395"/>
              </a:spcBef>
            </a:pPr>
            <a:r>
              <a:rPr sz="1800" spc="4" dirty="0">
                <a:latin typeface="Calibri"/>
                <a:cs typeface="Calibri"/>
              </a:rPr>
              <a:t>e. 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ts val="2197"/>
              </a:lnSpc>
              <a:spcBef>
                <a:spcPts val="395"/>
              </a:spcBef>
            </a:pPr>
            <a:r>
              <a:rPr sz="1800" spc="4" dirty="0">
                <a:latin typeface="Calibri"/>
                <a:cs typeface="Calibri"/>
              </a:rPr>
              <a:t>f.</a:t>
            </a:r>
            <a:endParaRPr sz="1800">
              <a:latin typeface="Calibri"/>
              <a:cs typeface="Calibri"/>
            </a:endParaRPr>
          </a:p>
          <a:p>
            <a:pPr marL="12700" marR="19764" algn="just">
              <a:lnSpc>
                <a:spcPct val="101725"/>
              </a:lnSpc>
              <a:spcBef>
                <a:spcPts val="395"/>
              </a:spcBef>
            </a:pPr>
            <a:r>
              <a:rPr sz="1800" spc="4" dirty="0">
                <a:latin typeface="Calibri"/>
                <a:cs typeface="Calibri"/>
              </a:rPr>
              <a:t>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03172" y="3295396"/>
            <a:ext cx="2192350" cy="2229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9157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I</a:t>
            </a:r>
            <a:r>
              <a:rPr sz="2700" spc="4" baseline="3034" dirty="0">
                <a:latin typeface="Calibri"/>
                <a:cs typeface="Calibri"/>
              </a:rPr>
              <a:t>n</a:t>
            </a:r>
            <a:r>
              <a:rPr sz="2700" spc="0" baseline="3034" dirty="0">
                <a:latin typeface="Calibri"/>
                <a:cs typeface="Calibri"/>
              </a:rPr>
              <a:t>s</a:t>
            </a:r>
            <a:r>
              <a:rPr sz="2700" spc="4" baseline="3034" dirty="0">
                <a:latin typeface="Calibri"/>
                <a:cs typeface="Calibri"/>
              </a:rPr>
              <a:t>p</a:t>
            </a:r>
            <a:r>
              <a:rPr sz="2700" spc="0" baseline="3034" dirty="0">
                <a:latin typeface="Calibri"/>
                <a:cs typeface="Calibri"/>
              </a:rPr>
              <a:t>ec</a:t>
            </a:r>
            <a:r>
              <a:rPr sz="2700" spc="-4" baseline="3034" dirty="0">
                <a:latin typeface="Calibri"/>
                <a:cs typeface="Calibri"/>
              </a:rPr>
              <a:t>ci</a:t>
            </a:r>
            <a:r>
              <a:rPr sz="2700" spc="0" baseline="3034" dirty="0">
                <a:latin typeface="Calibri"/>
                <a:cs typeface="Calibri"/>
              </a:rPr>
              <a:t>on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s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V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s</a:t>
            </a:r>
            <a:r>
              <a:rPr sz="2700" spc="4" baseline="3034" dirty="0">
                <a:latin typeface="Calibri"/>
                <a:cs typeface="Calibri"/>
              </a:rPr>
              <a:t>u</a:t>
            </a:r>
            <a:r>
              <a:rPr sz="2700" spc="0" baseline="3034" dirty="0">
                <a:latin typeface="Calibri"/>
                <a:cs typeface="Calibri"/>
              </a:rPr>
              <a:t>ales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97"/>
              </a:lnSpc>
              <a:spcBef>
                <a:spcPts val="298"/>
              </a:spcBef>
            </a:pP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-9" dirty="0">
                <a:latin typeface="Calibri"/>
                <a:cs typeface="Calibri"/>
              </a:rPr>
              <a:t>n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0" dirty="0">
                <a:latin typeface="Calibri"/>
                <a:cs typeface="Calibri"/>
              </a:rPr>
              <a:t>as </a:t>
            </a:r>
            <a:r>
              <a:rPr sz="1800" spc="-39" dirty="0">
                <a:latin typeface="Calibri"/>
                <a:cs typeface="Calibri"/>
              </a:rPr>
              <a:t>P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-9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39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-9" dirty="0">
                <a:latin typeface="Calibri"/>
                <a:cs typeface="Calibri"/>
              </a:rPr>
              <a:t>n</a:t>
            </a:r>
            <a:r>
              <a:rPr sz="1800" spc="-25" dirty="0">
                <a:latin typeface="Calibri"/>
                <a:cs typeface="Calibri"/>
              </a:rPr>
              <a:t>t</a:t>
            </a:r>
            <a:r>
              <a:rPr sz="1800" spc="0" dirty="0">
                <a:latin typeface="Calibri"/>
                <a:cs typeface="Calibri"/>
              </a:rPr>
              <a:t>es 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97"/>
              </a:lnSpc>
              <a:spcBef>
                <a:spcPts val="395"/>
              </a:spcBef>
            </a:pPr>
            <a:r>
              <a:rPr sz="1800" spc="-39" dirty="0">
                <a:latin typeface="Calibri"/>
                <a:cs typeface="Calibri"/>
              </a:rPr>
              <a:t>P</a:t>
            </a:r>
            <a:r>
              <a:rPr sz="1800" spc="0" dirty="0">
                <a:latin typeface="Calibri"/>
                <a:cs typeface="Calibri"/>
              </a:rPr>
              <a:t>ar</a:t>
            </a:r>
            <a:r>
              <a:rPr sz="1800" spc="-4" dirty="0">
                <a:latin typeface="Calibri"/>
                <a:cs typeface="Calibri"/>
              </a:rPr>
              <a:t>tic</a:t>
            </a:r>
            <a:r>
              <a:rPr sz="1800" spc="0" dirty="0">
                <a:latin typeface="Calibri"/>
                <a:cs typeface="Calibri"/>
              </a:rPr>
              <a:t>ulas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Mag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-9" dirty="0">
                <a:latin typeface="Calibri"/>
                <a:cs typeface="Calibri"/>
              </a:rPr>
              <a:t>é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9" dirty="0">
                <a:latin typeface="Calibri"/>
                <a:cs typeface="Calibri"/>
              </a:rPr>
              <a:t>i</a:t>
            </a:r>
            <a:r>
              <a:rPr sz="1800" spc="-19" dirty="0">
                <a:latin typeface="Calibri"/>
                <a:cs typeface="Calibri"/>
              </a:rPr>
              <a:t>c</a:t>
            </a:r>
            <a:r>
              <a:rPr sz="1800" spc="0" dirty="0">
                <a:latin typeface="Calibri"/>
                <a:cs typeface="Calibri"/>
              </a:rPr>
              <a:t>as 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97"/>
              </a:lnSpc>
              <a:spcBef>
                <a:spcPts val="395"/>
              </a:spcBef>
            </a:pPr>
            <a:r>
              <a:rPr sz="1800" spc="0" dirty="0">
                <a:latin typeface="Calibri"/>
                <a:cs typeface="Calibri"/>
              </a:rPr>
              <a:t>Medi</a:t>
            </a:r>
            <a:r>
              <a:rPr sz="1800" spc="-4" dirty="0">
                <a:latin typeface="Calibri"/>
                <a:cs typeface="Calibri"/>
              </a:rPr>
              <a:t>ci</a:t>
            </a:r>
            <a:r>
              <a:rPr sz="1800" spc="0" dirty="0">
                <a:latin typeface="Calibri"/>
                <a:cs typeface="Calibri"/>
              </a:rPr>
              <a:t>ón</a:t>
            </a:r>
            <a:r>
              <a:rPr sz="1800" spc="2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de</a:t>
            </a:r>
            <a:r>
              <a:rPr sz="1800" spc="14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Esp</a:t>
            </a:r>
            <a:r>
              <a:rPr sz="1800" spc="4" dirty="0">
                <a:latin typeface="Calibri"/>
                <a:cs typeface="Calibri"/>
              </a:rPr>
              <a:t>e</a:t>
            </a:r>
            <a:r>
              <a:rPr sz="1800" spc="0" dirty="0">
                <a:latin typeface="Calibri"/>
                <a:cs typeface="Calibri"/>
              </a:rPr>
              <a:t>so</a:t>
            </a:r>
            <a:r>
              <a:rPr sz="1800" spc="-25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es 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97"/>
              </a:lnSpc>
              <a:spcBef>
                <a:spcPts val="395"/>
              </a:spcBef>
            </a:pPr>
            <a:r>
              <a:rPr sz="1800" spc="0" dirty="0">
                <a:latin typeface="Calibri"/>
                <a:cs typeface="Calibri"/>
              </a:rPr>
              <a:t>U</a:t>
            </a:r>
            <a:r>
              <a:rPr sz="1800" spc="-4" dirty="0">
                <a:latin typeface="Calibri"/>
                <a:cs typeface="Calibri"/>
              </a:rPr>
              <a:t>l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39" dirty="0">
                <a:latin typeface="Calibri"/>
                <a:cs typeface="Calibri"/>
              </a:rPr>
              <a:t>r</a:t>
            </a:r>
            <a:r>
              <a:rPr sz="1800" spc="0" dirty="0">
                <a:latin typeface="Calibri"/>
                <a:cs typeface="Calibri"/>
              </a:rPr>
              <a:t>a</a:t>
            </a:r>
            <a:r>
              <a:rPr sz="1800" spc="4" dirty="0">
                <a:latin typeface="Calibri"/>
                <a:cs typeface="Calibri"/>
              </a:rPr>
              <a:t>s</a:t>
            </a:r>
            <a:r>
              <a:rPr sz="1800" spc="0" dirty="0">
                <a:latin typeface="Calibri"/>
                <a:cs typeface="Calibri"/>
              </a:rPr>
              <a:t>onido</a:t>
            </a:r>
            <a:r>
              <a:rPr sz="1800" spc="9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I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0" dirty="0">
                <a:latin typeface="Calibri"/>
                <a:cs typeface="Calibri"/>
              </a:rPr>
              <a:t>du</a:t>
            </a:r>
            <a:r>
              <a:rPr sz="1800" spc="-19" dirty="0">
                <a:latin typeface="Calibri"/>
                <a:cs typeface="Calibri"/>
              </a:rPr>
              <a:t>s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4" dirty="0">
                <a:latin typeface="Calibri"/>
                <a:cs typeface="Calibri"/>
              </a:rPr>
              <a:t>ri</a:t>
            </a:r>
            <a:r>
              <a:rPr sz="1800" spc="0" dirty="0">
                <a:latin typeface="Calibri"/>
                <a:cs typeface="Calibri"/>
              </a:rPr>
              <a:t>al 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97"/>
              </a:lnSpc>
              <a:spcBef>
                <a:spcPts val="395"/>
              </a:spcBef>
            </a:pPr>
            <a:r>
              <a:rPr sz="1800" spc="0" dirty="0">
                <a:latin typeface="Calibri"/>
                <a:cs typeface="Calibri"/>
              </a:rPr>
              <a:t>Al</a:t>
            </a:r>
            <a:r>
              <a:rPr sz="1800" spc="-9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vio</a:t>
            </a:r>
            <a:r>
              <a:rPr sz="1800" spc="9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de</a:t>
            </a:r>
            <a:r>
              <a:rPr sz="1800" spc="4" dirty="0">
                <a:latin typeface="Calibri"/>
                <a:cs typeface="Calibri"/>
              </a:rPr>
              <a:t> </a:t>
            </a:r>
            <a:r>
              <a:rPr sz="1800" spc="-154" dirty="0">
                <a:latin typeface="Calibri"/>
                <a:cs typeface="Calibri"/>
              </a:rPr>
              <a:t>T</a:t>
            </a:r>
            <a:r>
              <a:rPr sz="1800" spc="0" dirty="0">
                <a:latin typeface="Calibri"/>
                <a:cs typeface="Calibri"/>
              </a:rPr>
              <a:t>e</a:t>
            </a:r>
            <a:r>
              <a:rPr sz="1800" spc="4" dirty="0">
                <a:latin typeface="Calibri"/>
                <a:cs typeface="Calibri"/>
              </a:rPr>
              <a:t>n</a:t>
            </a:r>
            <a:r>
              <a:rPr sz="1800" spc="0" dirty="0">
                <a:latin typeface="Calibri"/>
                <a:cs typeface="Calibri"/>
              </a:rPr>
              <a:t>siones</a:t>
            </a:r>
            <a:endParaRPr sz="1800">
              <a:latin typeface="Calibri"/>
              <a:cs typeface="Calibri"/>
            </a:endParaRPr>
          </a:p>
          <a:p>
            <a:pPr marL="12700" marR="29157">
              <a:lnSpc>
                <a:spcPct val="101725"/>
              </a:lnSpc>
              <a:spcBef>
                <a:spcPts val="395"/>
              </a:spcBef>
            </a:pPr>
            <a:r>
              <a:rPr sz="1800" spc="-64" dirty="0">
                <a:latin typeface="Calibri"/>
                <a:cs typeface="Calibri"/>
              </a:rPr>
              <a:t>W</a:t>
            </a:r>
            <a:r>
              <a:rPr sz="1800" spc="0" dirty="0">
                <a:latin typeface="Calibri"/>
                <a:cs typeface="Calibri"/>
              </a:rPr>
              <a:t>eld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ng</a:t>
            </a:r>
            <a:r>
              <a:rPr sz="1800" spc="19" dirty="0">
                <a:latin typeface="Calibri"/>
                <a:cs typeface="Calibri"/>
              </a:rPr>
              <a:t> </a:t>
            </a:r>
            <a:r>
              <a:rPr sz="1800" spc="0" dirty="0">
                <a:latin typeface="Calibri"/>
                <a:cs typeface="Calibri"/>
              </a:rPr>
              <a:t>Cond</a:t>
            </a:r>
            <a:r>
              <a:rPr sz="1800" spc="-4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t</a:t>
            </a:r>
            <a:r>
              <a:rPr sz="1800" spc="-9" dirty="0">
                <a:latin typeface="Calibri"/>
                <a:cs typeface="Calibri"/>
              </a:rPr>
              <a:t>i</a:t>
            </a:r>
            <a:r>
              <a:rPr sz="1800" spc="0" dirty="0">
                <a:latin typeface="Calibri"/>
                <a:cs typeface="Calibri"/>
              </a:rPr>
              <a:t>ons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" y="9144"/>
            <a:ext cx="963168" cy="652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63495" y="1173479"/>
            <a:ext cx="2540508" cy="2400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63495" y="4130040"/>
            <a:ext cx="2244852" cy="2247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88024" y="4094988"/>
            <a:ext cx="2857500" cy="2142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50152" y="1406652"/>
            <a:ext cx="3148583" cy="19339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63037" y="601726"/>
            <a:ext cx="263109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-54" baseline="3103" dirty="0">
                <a:latin typeface="Calibri"/>
                <a:cs typeface="Calibri"/>
              </a:rPr>
              <a:t>F</a:t>
            </a:r>
            <a:r>
              <a:rPr sz="6600" spc="0" baseline="3103" dirty="0">
                <a:latin typeface="Calibri"/>
                <a:cs typeface="Calibri"/>
              </a:rPr>
              <a:t>o</a:t>
            </a:r>
            <a:r>
              <a:rPr sz="6600" spc="-39" baseline="3103" dirty="0">
                <a:latin typeface="Calibri"/>
                <a:cs typeface="Calibri"/>
              </a:rPr>
              <a:t>t</a:t>
            </a:r>
            <a:r>
              <a:rPr sz="6600" spc="0" baseline="3103" dirty="0">
                <a:latin typeface="Calibri"/>
                <a:cs typeface="Calibri"/>
              </a:rPr>
              <a:t>og</a:t>
            </a:r>
            <a:r>
              <a:rPr sz="6600" spc="-75" baseline="3103" dirty="0">
                <a:latin typeface="Calibri"/>
                <a:cs typeface="Calibri"/>
              </a:rPr>
              <a:t>r</a:t>
            </a:r>
            <a:r>
              <a:rPr sz="6600" spc="-19" baseline="3103" dirty="0">
                <a:latin typeface="Calibri"/>
                <a:cs typeface="Calibri"/>
              </a:rPr>
              <a:t>a</a:t>
            </a:r>
            <a:r>
              <a:rPr sz="6600" spc="0" baseline="3103" dirty="0">
                <a:latin typeface="Calibri"/>
                <a:cs typeface="Calibri"/>
              </a:rPr>
              <a:t>fías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11360" y="601726"/>
            <a:ext cx="6814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0" baseline="3103" dirty="0">
                <a:latin typeface="Calibri"/>
                <a:cs typeface="Calibri"/>
              </a:rPr>
              <a:t>de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09936" y="601726"/>
            <a:ext cx="189690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-75" baseline="3103" dirty="0">
                <a:latin typeface="Calibri"/>
                <a:cs typeface="Calibri"/>
              </a:rPr>
              <a:t>E</a:t>
            </a:r>
            <a:r>
              <a:rPr sz="6600" spc="0" baseline="3103" dirty="0">
                <a:latin typeface="Calibri"/>
                <a:cs typeface="Calibri"/>
              </a:rPr>
              <a:t>quip</a:t>
            </a:r>
            <a:r>
              <a:rPr sz="6600" spc="4" baseline="3103" dirty="0">
                <a:latin typeface="Calibri"/>
                <a:cs typeface="Calibri"/>
              </a:rPr>
              <a:t>o</a:t>
            </a:r>
            <a:r>
              <a:rPr sz="6600" spc="0" baseline="3103" dirty="0">
                <a:latin typeface="Calibri"/>
                <a:cs typeface="Calibri"/>
              </a:rPr>
              <a:t>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23888" y="601726"/>
            <a:ext cx="10875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0" baseline="3103" dirty="0">
                <a:latin typeface="Calibri"/>
                <a:cs typeface="Calibri"/>
              </a:rPr>
              <a:t>END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37933" y="3590569"/>
            <a:ext cx="1905105" cy="2543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29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quipo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U</a:t>
            </a:r>
            <a:r>
              <a:rPr sz="2700" spc="-9" baseline="3034" dirty="0">
                <a:latin typeface="Calibri"/>
                <a:cs typeface="Calibri"/>
              </a:rPr>
              <a:t>l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44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Son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do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80158" y="3648964"/>
            <a:ext cx="208181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K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as </a:t>
            </a:r>
            <a:r>
              <a:rPr sz="2700" spc="-39" baseline="3034" dirty="0">
                <a:latin typeface="Calibri"/>
                <a:cs typeface="Calibri"/>
              </a:rPr>
              <a:t>P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4" baseline="3034" dirty="0">
                <a:latin typeface="Calibri"/>
                <a:cs typeface="Calibri"/>
              </a:rPr>
              <a:t>n</a:t>
            </a:r>
            <a:r>
              <a:rPr sz="2700" spc="-9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77844" y="6454089"/>
            <a:ext cx="287766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K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-84" baseline="3034" dirty="0">
                <a:latin typeface="Calibri"/>
                <a:cs typeface="Calibri"/>
              </a:rPr>
              <a:t>Y</a:t>
            </a:r>
            <a:r>
              <a:rPr sz="2700" spc="0" baseline="3034" dirty="0">
                <a:latin typeface="Calibri"/>
                <a:cs typeface="Calibri"/>
              </a:rPr>
              <a:t>ugo</a:t>
            </a:r>
            <a:r>
              <a:rPr sz="2700" spc="-4" baseline="3034" dirty="0">
                <a:latin typeface="Calibri"/>
                <a:cs typeface="Calibri"/>
              </a:rPr>
              <a:t> </a:t>
            </a:r>
            <a:r>
              <a:rPr sz="2700" spc="-39" baseline="3034" dirty="0">
                <a:latin typeface="Calibri"/>
                <a:cs typeface="Calibri"/>
              </a:rPr>
              <a:t>P</a:t>
            </a:r>
            <a:r>
              <a:rPr sz="2700" spc="0" baseline="3034" dirty="0">
                <a:latin typeface="Calibri"/>
                <a:cs typeface="Calibri"/>
              </a:rPr>
              <a:t>ar</a:t>
            </a:r>
            <a:r>
              <a:rPr sz="2700" spc="-4" baseline="3034" dirty="0">
                <a:latin typeface="Calibri"/>
                <a:cs typeface="Calibri"/>
              </a:rPr>
              <a:t>tíc</a:t>
            </a:r>
            <a:r>
              <a:rPr sz="2700" spc="0" baseline="3034" dirty="0">
                <a:latin typeface="Calibri"/>
                <a:cs typeface="Calibri"/>
              </a:rPr>
              <a:t>ulas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Mag</a:t>
            </a:r>
            <a:r>
              <a:rPr sz="2700" spc="4" baseline="3034" dirty="0">
                <a:latin typeface="Calibri"/>
                <a:cs typeface="Calibri"/>
              </a:rPr>
              <a:t>n</a:t>
            </a:r>
            <a:r>
              <a:rPr sz="2700" spc="-9" baseline="3034" dirty="0">
                <a:latin typeface="Calibri"/>
                <a:cs typeface="Calibri"/>
              </a:rPr>
              <a:t>é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9" baseline="3034" dirty="0">
                <a:latin typeface="Calibri"/>
                <a:cs typeface="Calibri"/>
              </a:rPr>
              <a:t>i</a:t>
            </a:r>
            <a:r>
              <a:rPr sz="2700" spc="-19" baseline="3034" dirty="0">
                <a:latin typeface="Calibri"/>
                <a:cs typeface="Calibri"/>
              </a:rPr>
              <a:t>c</a:t>
            </a:r>
            <a:r>
              <a:rPr sz="2700" spc="0" baseline="3034" dirty="0">
                <a:latin typeface="Calibri"/>
                <a:cs typeface="Calibri"/>
              </a:rPr>
              <a:t>as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5907"/>
            <a:ext cx="768096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7363" y="1484376"/>
            <a:ext cx="3619500" cy="1687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78524" y="1283207"/>
            <a:ext cx="3076955" cy="2029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79448" y="4293108"/>
            <a:ext cx="3810000" cy="1600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88252" y="3869436"/>
            <a:ext cx="2857500" cy="21427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12414" y="601726"/>
            <a:ext cx="263109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-54" baseline="3103" dirty="0">
                <a:latin typeface="Calibri"/>
                <a:cs typeface="Calibri"/>
              </a:rPr>
              <a:t>F</a:t>
            </a:r>
            <a:r>
              <a:rPr sz="6600" spc="0" baseline="3103" dirty="0">
                <a:latin typeface="Calibri"/>
                <a:cs typeface="Calibri"/>
              </a:rPr>
              <a:t>o</a:t>
            </a:r>
            <a:r>
              <a:rPr sz="6600" spc="-39" baseline="3103" dirty="0">
                <a:latin typeface="Calibri"/>
                <a:cs typeface="Calibri"/>
              </a:rPr>
              <a:t>t</a:t>
            </a:r>
            <a:r>
              <a:rPr sz="6600" spc="0" baseline="3103" dirty="0">
                <a:latin typeface="Calibri"/>
                <a:cs typeface="Calibri"/>
              </a:rPr>
              <a:t>og</a:t>
            </a:r>
            <a:r>
              <a:rPr sz="6600" spc="-75" baseline="3103" dirty="0">
                <a:latin typeface="Calibri"/>
                <a:cs typeface="Calibri"/>
              </a:rPr>
              <a:t>r</a:t>
            </a:r>
            <a:r>
              <a:rPr sz="6600" spc="-19" baseline="3103" dirty="0">
                <a:latin typeface="Calibri"/>
                <a:cs typeface="Calibri"/>
              </a:rPr>
              <a:t>a</a:t>
            </a:r>
            <a:r>
              <a:rPr sz="6600" spc="0" baseline="3103" dirty="0">
                <a:latin typeface="Calibri"/>
                <a:cs typeface="Calibri"/>
              </a:rPr>
              <a:t>fías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60737" y="601726"/>
            <a:ext cx="189802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-64" baseline="3103" dirty="0">
                <a:latin typeface="Calibri"/>
                <a:cs typeface="Calibri"/>
              </a:rPr>
              <a:t>E</a:t>
            </a:r>
            <a:r>
              <a:rPr sz="6600" spc="0" baseline="3103" dirty="0">
                <a:latin typeface="Calibri"/>
                <a:cs typeface="Calibri"/>
              </a:rPr>
              <a:t>quip</a:t>
            </a:r>
            <a:r>
              <a:rPr sz="6600" spc="4" baseline="3103" dirty="0">
                <a:latin typeface="Calibri"/>
                <a:cs typeface="Calibri"/>
              </a:rPr>
              <a:t>o</a:t>
            </a:r>
            <a:r>
              <a:rPr sz="6600" spc="0" baseline="3103" dirty="0">
                <a:latin typeface="Calibri"/>
                <a:cs typeface="Calibri"/>
              </a:rPr>
              <a:t>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5807" y="601726"/>
            <a:ext cx="10875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sz="6600" spc="0" baseline="3103" dirty="0">
                <a:latin typeface="Calibri"/>
                <a:cs typeface="Calibri"/>
              </a:rPr>
              <a:t>END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844" y="3365880"/>
            <a:ext cx="70085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29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qu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po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9995" y="3365880"/>
            <a:ext cx="25630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Co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0" baseline="3034" dirty="0">
                <a:latin typeface="Calibri"/>
                <a:cs typeface="Calibri"/>
              </a:rPr>
              <a:t>t</a:t>
            </a:r>
            <a:r>
              <a:rPr sz="2700" spc="-2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ol Al</a:t>
            </a:r>
            <a:r>
              <a:rPr sz="2700" spc="-9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vio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-15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4" baseline="3034" dirty="0">
                <a:latin typeface="Calibri"/>
                <a:cs typeface="Calibri"/>
              </a:rPr>
              <a:t>n</a:t>
            </a:r>
            <a:r>
              <a:rPr sz="2700" spc="0" baseline="3034" dirty="0">
                <a:latin typeface="Calibri"/>
                <a:cs typeface="Calibri"/>
              </a:rPr>
              <a:t>siones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66536" y="3388995"/>
            <a:ext cx="332524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Mo</a:t>
            </a:r>
            <a:r>
              <a:rPr sz="2700" spc="-19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or V</a:t>
            </a:r>
            <a:r>
              <a:rPr sz="2700" spc="-9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b</a:t>
            </a:r>
            <a:r>
              <a:rPr sz="2700" spc="-3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ador</a:t>
            </a:r>
            <a:r>
              <a:rPr sz="2700" spc="2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Al</a:t>
            </a:r>
            <a:r>
              <a:rPr sz="2700" spc="-9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vio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4" baseline="3034" dirty="0">
                <a:latin typeface="Calibri"/>
                <a:cs typeface="Calibri"/>
              </a:rPr>
              <a:t> </a:t>
            </a:r>
            <a:r>
              <a:rPr sz="2700" spc="-15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e</a:t>
            </a:r>
            <a:r>
              <a:rPr sz="2700" spc="4" baseline="3034" dirty="0">
                <a:latin typeface="Calibri"/>
                <a:cs typeface="Calibri"/>
              </a:rPr>
              <a:t>n</a:t>
            </a:r>
            <a:r>
              <a:rPr sz="2700" spc="0" baseline="3034" dirty="0">
                <a:latin typeface="Calibri"/>
                <a:cs typeface="Calibri"/>
              </a:rPr>
              <a:t>siones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7402" y="6076442"/>
            <a:ext cx="26043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29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qu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po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Medi</a:t>
            </a:r>
            <a:r>
              <a:rPr sz="2700" spc="-4" baseline="3034" dirty="0">
                <a:latin typeface="Calibri"/>
                <a:cs typeface="Calibri"/>
              </a:rPr>
              <a:t>ci</a:t>
            </a:r>
            <a:r>
              <a:rPr sz="2700" spc="0" baseline="3034" dirty="0">
                <a:latin typeface="Calibri"/>
                <a:cs typeface="Calibri"/>
              </a:rPr>
              <a:t>ón</a:t>
            </a:r>
            <a:r>
              <a:rPr sz="2700" spc="2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Esp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so</a:t>
            </a:r>
            <a:r>
              <a:rPr sz="2700" spc="-25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066536" y="6107836"/>
            <a:ext cx="289196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29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qu</a:t>
            </a:r>
            <a:r>
              <a:rPr sz="2700" spc="-4" baseline="3034" dirty="0">
                <a:latin typeface="Calibri"/>
                <a:cs typeface="Calibri"/>
              </a:rPr>
              <a:t>i</a:t>
            </a:r>
            <a:r>
              <a:rPr sz="2700" spc="0" baseline="3034" dirty="0">
                <a:latin typeface="Calibri"/>
                <a:cs typeface="Calibri"/>
              </a:rPr>
              <a:t>po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Medi</a:t>
            </a:r>
            <a:r>
              <a:rPr sz="2700" spc="-4" baseline="3034" dirty="0">
                <a:latin typeface="Calibri"/>
                <a:cs typeface="Calibri"/>
              </a:rPr>
              <a:t>ci</a:t>
            </a:r>
            <a:r>
              <a:rPr sz="2700" spc="0" baseline="3034" dirty="0">
                <a:latin typeface="Calibri"/>
                <a:cs typeface="Calibri"/>
              </a:rPr>
              <a:t>ón</a:t>
            </a:r>
            <a:r>
              <a:rPr sz="2700" spc="2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de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Esp</a:t>
            </a:r>
            <a:r>
              <a:rPr sz="2700" spc="4" baseline="3034" dirty="0">
                <a:latin typeface="Calibri"/>
                <a:cs typeface="Calibri"/>
              </a:rPr>
              <a:t>e</a:t>
            </a:r>
            <a:r>
              <a:rPr sz="2700" spc="0" baseline="3034" dirty="0">
                <a:latin typeface="Calibri"/>
                <a:cs typeface="Calibri"/>
              </a:rPr>
              <a:t>so</a:t>
            </a:r>
            <a:r>
              <a:rPr sz="2700" spc="-25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4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0" y="4572"/>
            <a:ext cx="749808" cy="722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570990" y="603045"/>
            <a:ext cx="8500002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MPÓN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EN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-5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-14" baseline="1913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11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2400" b="1" spc="-39" baseline="1913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52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SE</a:t>
            </a:r>
            <a:r>
              <a:rPr sz="2400" b="1" spc="-5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2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H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-21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IZA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-81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SE</a:t>
            </a:r>
            <a:r>
              <a:rPr sz="2400" b="1" spc="-54" baseline="1913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ICI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63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DE</a:t>
            </a:r>
            <a:r>
              <a:rPr sz="2400" b="1" spc="-2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175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-54" baseline="1913" dirty="0">
                <a:solidFill>
                  <a:srgbClr val="252525"/>
                </a:solidFill>
                <a:latin typeface="Tw Cen MT"/>
                <a:cs typeface="Tw Cen MT"/>
              </a:rPr>
              <a:t>Y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51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-22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EST</a:t>
            </a:r>
            <a:r>
              <a:rPr sz="2400" b="1" spc="-50" baseline="1913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2400" b="1" spc="-50" baseline="1913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9208" y="1261794"/>
            <a:ext cx="1509761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PO</a:t>
            </a:r>
            <a:r>
              <a:rPr sz="2400" b="1" spc="-32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175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-54" baseline="1913" dirty="0">
                <a:solidFill>
                  <a:srgbClr val="252525"/>
                </a:solidFill>
                <a:latin typeface="Tw Cen MT"/>
                <a:cs typeface="Tw Cen MT"/>
              </a:rPr>
              <a:t>Y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86297" y="1261794"/>
            <a:ext cx="1313103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MPON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EN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TE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280652" y="1261794"/>
            <a:ext cx="87327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EMP</a:t>
            </a:r>
            <a:r>
              <a:rPr sz="2400" b="1" spc="9" baseline="1913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ESA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3844" y="1849414"/>
            <a:ext cx="1964157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Q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DOS</a:t>
            </a:r>
            <a:r>
              <a:rPr sz="1400" b="1" spc="362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PE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TES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059805" y="1849414"/>
            <a:ext cx="113340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TK 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PET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LEO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79712" y="1849414"/>
            <a:ext cx="67195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1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09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844" y="2233462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65901" y="2233462"/>
            <a:ext cx="81080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EL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253220" y="2233462"/>
            <a:ext cx="79792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FLS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DTH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3844" y="2617270"/>
            <a:ext cx="2067136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65901" y="2617270"/>
            <a:ext cx="2306864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RA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SERA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CA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LE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AD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OR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29776" y="2617270"/>
            <a:ext cx="1187632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400" b="1" spc="-59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VI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RA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3844" y="3001812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65901" y="3001812"/>
            <a:ext cx="154338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39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DOR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PC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600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69984" y="3001812"/>
            <a:ext cx="67195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1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09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844" y="3385860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65901" y="3385860"/>
            <a:ext cx="189959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SE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MO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STI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34576" y="3385860"/>
            <a:ext cx="870358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lang="es-CL" sz="1400" b="1" spc="-14" dirty="0">
                <a:solidFill>
                  <a:srgbClr val="252525"/>
                </a:solidFill>
                <a:latin typeface="Tw Cen MT"/>
                <a:cs typeface="Tw Cen MT"/>
              </a:rPr>
              <a:t>BUCYRUS</a:t>
            </a:r>
            <a:endParaRPr sz="1400" dirty="0">
              <a:latin typeface="Tw Cen MT"/>
              <a:cs typeface="Tw Cen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3844" y="3769908"/>
            <a:ext cx="226264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UE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1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TR</a:t>
            </a:r>
            <a:r>
              <a:rPr sz="1400" b="1" spc="-7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CI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MALL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71997" y="3769908"/>
            <a:ext cx="81080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EL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74328" y="3769908"/>
            <a:ext cx="1267317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-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FLS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DTH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3844" y="4153716"/>
            <a:ext cx="1874948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F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8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ON OR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J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62853" y="4153716"/>
            <a:ext cx="810895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MEL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93428" y="4153716"/>
            <a:ext cx="420668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MCN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3844" y="4538258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18657" y="4538258"/>
            <a:ext cx="9110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H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72804" y="4538258"/>
            <a:ext cx="138338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FLS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H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-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MET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3844" y="4922306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18657" y="4922306"/>
            <a:ext cx="1846380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8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 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400" b="1" spc="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´PO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TE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33143" y="4922306"/>
            <a:ext cx="58158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MET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844" y="5306354"/>
            <a:ext cx="2066861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18657" y="5306354"/>
            <a:ext cx="86256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LDE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RA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05036" y="5306354"/>
            <a:ext cx="730812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K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844" y="5690213"/>
            <a:ext cx="2067136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18657" y="5690213"/>
            <a:ext cx="1143113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ANG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 </a:t>
            </a: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LA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1696" y="5690213"/>
            <a:ext cx="870552" cy="204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lang="es-CL" sz="1400" b="1" spc="-14" dirty="0">
                <a:solidFill>
                  <a:srgbClr val="252525"/>
                </a:solidFill>
                <a:latin typeface="Tw Cen MT"/>
                <a:cs typeface="Tw Cen MT"/>
              </a:rPr>
              <a:t>BUCYRUS</a:t>
            </a:r>
            <a:endParaRPr sz="1400" dirty="0">
              <a:latin typeface="Tw Cen MT"/>
              <a:cs typeface="Tw Cen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844" y="6074805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8657" y="6074805"/>
            <a:ext cx="208330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HAN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DOR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BULA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35516" y="6074805"/>
            <a:ext cx="58176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MET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844" y="6458853"/>
            <a:ext cx="20668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18657" y="6458853"/>
            <a:ext cx="194862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DORA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52636" y="6458853"/>
            <a:ext cx="114606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8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COPCO</a:t>
            </a:r>
            <a:endParaRPr sz="1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81811" y="1049022"/>
            <a:ext cx="2123264" cy="54257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50" marR="16340">
              <a:lnSpc>
                <a:spcPts val="1935"/>
              </a:lnSpc>
              <a:spcBef>
                <a:spcPts val="96"/>
              </a:spcBef>
            </a:pP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TI</a:t>
            </a:r>
            <a:r>
              <a:rPr sz="2700" b="1" spc="4" baseline="17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700" b="1" spc="-9" baseline="1700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DE</a:t>
            </a:r>
            <a:r>
              <a:rPr sz="2700" b="1" spc="-9" baseline="1700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EN</a:t>
            </a:r>
            <a:r>
              <a:rPr sz="2700" b="1" spc="-4" baseline="170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700" b="1" spc="-194" baseline="170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700" b="1" spc="-75" baseline="1700" dirty="0">
                <a:solidFill>
                  <a:srgbClr val="252525"/>
                </a:solidFill>
                <a:latin typeface="Tw Cen MT"/>
                <a:cs typeface="Tw Cen MT"/>
              </a:rPr>
              <a:t>Y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8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45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Q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PE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TES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-39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</a:t>
            </a:r>
            <a:r>
              <a:rPr sz="1400" b="1" spc="-2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STR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>
              <a:latin typeface="Tw Cen MT"/>
              <a:cs typeface="Tw Cen MT"/>
            </a:endParaRPr>
          </a:p>
          <a:p>
            <a:pPr marL="12700">
              <a:lnSpc>
                <a:spcPts val="1524"/>
              </a:lnSpc>
              <a:spcBef>
                <a:spcPts val="1164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  <a:p>
            <a:pPr marL="12700" marR="16340">
              <a:lnSpc>
                <a:spcPts val="1525"/>
              </a:lnSpc>
              <a:spcBef>
                <a:spcPts val="1240"/>
              </a:spcBef>
            </a:pP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07098" y="1049022"/>
            <a:ext cx="2228701" cy="54257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0131" marR="26746">
              <a:lnSpc>
                <a:spcPts val="1935"/>
              </a:lnSpc>
              <a:spcBef>
                <a:spcPts val="96"/>
              </a:spcBef>
            </a:pPr>
            <a:r>
              <a:rPr sz="2700" b="1" spc="-4" baseline="170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OM</a:t>
            </a:r>
            <a:r>
              <a:rPr sz="2700" b="1" spc="4" baseline="17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ONENTE</a:t>
            </a:r>
            <a:endParaRPr sz="1800" dirty="0">
              <a:latin typeface="Tw Cen MT"/>
              <a:cs typeface="Tw Cen MT"/>
            </a:endParaRPr>
          </a:p>
          <a:p>
            <a:pPr marL="53848" marR="26746">
              <a:lnSpc>
                <a:spcPct val="90738"/>
              </a:lnSpc>
              <a:spcBef>
                <a:spcPts val="145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WL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SY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MO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400" dirty="0">
              <a:latin typeface="Tw Cen MT"/>
              <a:cs typeface="Tw Cen MT"/>
            </a:endParaRPr>
          </a:p>
          <a:p>
            <a:pPr marL="59944" marR="26746">
              <a:lnSpc>
                <a:spcPct val="90738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W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SE</a:t>
            </a:r>
            <a:endParaRPr sz="1400" dirty="0">
              <a:latin typeface="Tw Cen MT"/>
              <a:cs typeface="Tw Cen MT"/>
            </a:endParaRPr>
          </a:p>
          <a:p>
            <a:pPr marL="59944">
              <a:lnSpc>
                <a:spcPct val="90738"/>
              </a:lnSpc>
              <a:spcBef>
                <a:spcPts val="1166"/>
              </a:spcBef>
            </a:pP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LDE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39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GA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DOR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 9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9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4</a:t>
            </a:r>
            <a:endParaRPr sz="1400" dirty="0">
              <a:latin typeface="Tw Cen MT"/>
              <a:cs typeface="Tw Cen MT"/>
            </a:endParaRPr>
          </a:p>
          <a:p>
            <a:pPr marL="59944" marR="360391" algn="just">
              <a:lnSpc>
                <a:spcPts val="1524"/>
              </a:lnSpc>
              <a:spcBef>
                <a:spcPts val="1163"/>
              </a:spcBef>
            </a:pP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8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TER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 HI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1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 </a:t>
            </a:r>
            <a:endParaRPr sz="1400" dirty="0">
              <a:latin typeface="Tw Cen MT"/>
              <a:cs typeface="Tw Cen MT"/>
            </a:endParaRPr>
          </a:p>
          <a:p>
            <a:pPr marL="59944" marR="360391" algn="just">
              <a:lnSpc>
                <a:spcPts val="1524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H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UTE 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MEN</a:t>
            </a:r>
            <a:r>
              <a:rPr sz="1400" b="1" spc="-10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7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 </a:t>
            </a:r>
            <a:endParaRPr sz="1400" dirty="0">
              <a:latin typeface="Tw Cen MT"/>
              <a:cs typeface="Tw Cen MT"/>
            </a:endParaRPr>
          </a:p>
          <a:p>
            <a:pPr marL="59944" marR="360391" algn="just">
              <a:lnSpc>
                <a:spcPts val="1524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ST</a:t>
            </a:r>
            <a:r>
              <a:rPr sz="1400" b="1" spc="-59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NG</a:t>
            </a:r>
            <a:r>
              <a:rPr sz="14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400" b="1" spc="-7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CK</a:t>
            </a:r>
            <a:endParaRPr sz="1400" dirty="0">
              <a:latin typeface="Tw Cen MT"/>
              <a:cs typeface="Tw Cen MT"/>
            </a:endParaRPr>
          </a:p>
          <a:p>
            <a:pPr marL="59944" marR="669733">
              <a:lnSpc>
                <a:spcPts val="1524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 F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INA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 </a:t>
            </a:r>
            <a:endParaRPr sz="1400" dirty="0">
              <a:latin typeface="Tw Cen MT"/>
              <a:cs typeface="Tw Cen MT"/>
            </a:endParaRPr>
          </a:p>
          <a:p>
            <a:pPr marL="59944" marR="669733">
              <a:lnSpc>
                <a:spcPts val="1524"/>
              </a:lnSpc>
              <a:spcBef>
                <a:spcPts val="1163"/>
              </a:spcBef>
            </a:pP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UE</a:t>
            </a:r>
            <a:r>
              <a:rPr sz="1400" b="1" spc="-10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TE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 dirty="0">
              <a:latin typeface="Tw Cen MT"/>
              <a:cs typeface="Tw Cen MT"/>
            </a:endParaRPr>
          </a:p>
          <a:p>
            <a:pPr marL="59944" marR="669733">
              <a:lnSpc>
                <a:spcPts val="1524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POLEA</a:t>
            </a:r>
            <a:endParaRPr sz="1400" dirty="0">
              <a:latin typeface="Tw Cen MT"/>
              <a:cs typeface="Tw Cen MT"/>
            </a:endParaRPr>
          </a:p>
          <a:p>
            <a:pPr marL="59944" marR="26746">
              <a:lnSpc>
                <a:spcPct val="90738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PE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FOR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DORA</a:t>
            </a:r>
            <a:r>
              <a:rPr sz="1400" b="1" spc="-1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400" b="1" spc="-34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-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271</a:t>
            </a:r>
            <a:endParaRPr sz="1400" dirty="0">
              <a:latin typeface="Tw Cen MT"/>
              <a:cs typeface="Tw Cen MT"/>
            </a:endParaRPr>
          </a:p>
          <a:p>
            <a:pPr marL="12700" marR="866945" indent="47244">
              <a:lnSpc>
                <a:spcPts val="1524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AI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 F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RA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ME </a:t>
            </a:r>
            <a:endParaRPr sz="1400" dirty="0">
              <a:latin typeface="Tw Cen MT"/>
              <a:cs typeface="Tw Cen MT"/>
            </a:endParaRPr>
          </a:p>
          <a:p>
            <a:pPr marL="12700" marR="866945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EJE</a:t>
            </a:r>
            <a:r>
              <a:rPr sz="1400" b="1" spc="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POLEA </a:t>
            </a:r>
            <a:endParaRPr sz="1400" dirty="0">
              <a:latin typeface="Tw Cen MT"/>
              <a:cs typeface="Tw Cen MT"/>
            </a:endParaRPr>
          </a:p>
          <a:p>
            <a:pPr marL="12700" marR="866945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NI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ER </a:t>
            </a:r>
            <a:endParaRPr sz="1400" dirty="0">
              <a:latin typeface="Tw Cen MT"/>
              <a:cs typeface="Tw Cen MT"/>
            </a:endParaRPr>
          </a:p>
          <a:p>
            <a:pPr marL="12700" marR="866945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CORRE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ERA</a:t>
            </a:r>
            <a:endParaRPr sz="1400" dirty="0">
              <a:latin typeface="Tw Cen MT"/>
              <a:cs typeface="Tw Cen MT"/>
            </a:endParaRPr>
          </a:p>
          <a:p>
            <a:pPr marL="12700" marR="26746">
              <a:lnSpc>
                <a:spcPts val="1525"/>
              </a:lnSpc>
              <a:spcBef>
                <a:spcPts val="1240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J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RAN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SFERE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endParaRPr sz="1400" dirty="0">
              <a:latin typeface="Tw Cen MT"/>
              <a:cs typeface="Tw Cen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287127" y="1049022"/>
            <a:ext cx="1326321" cy="54257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62732" algn="ctr">
              <a:lnSpc>
                <a:spcPts val="1935"/>
              </a:lnSpc>
              <a:spcBef>
                <a:spcPts val="96"/>
              </a:spcBef>
            </a:pP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EM</a:t>
            </a:r>
            <a:r>
              <a:rPr sz="2700" b="1" spc="9" baseline="17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2700" b="1" spc="-4" baseline="170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2700" b="1" spc="0" baseline="1700" dirty="0">
                <a:solidFill>
                  <a:srgbClr val="252525"/>
                </a:solidFill>
                <a:latin typeface="Tw Cen MT"/>
                <a:cs typeface="Tw Cen MT"/>
              </a:rPr>
              <a:t>ESA</a:t>
            </a:r>
            <a:endParaRPr sz="1800" dirty="0">
              <a:latin typeface="Tw Cen MT"/>
              <a:cs typeface="Tw Cen MT"/>
            </a:endParaRPr>
          </a:p>
          <a:p>
            <a:pPr marL="154431" marR="483689" indent="13716">
              <a:lnSpc>
                <a:spcPts val="1524"/>
              </a:lnSpc>
              <a:spcBef>
                <a:spcPts val="1453"/>
              </a:spcBef>
            </a:pP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9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 </a:t>
            </a:r>
            <a:endParaRPr sz="1400" dirty="0">
              <a:latin typeface="Tw Cen MT"/>
              <a:cs typeface="Tw Cen MT"/>
            </a:endParaRPr>
          </a:p>
          <a:p>
            <a:pPr marL="154431" marR="483689">
              <a:lnSpc>
                <a:spcPts val="1524"/>
              </a:lnSpc>
              <a:spcBef>
                <a:spcPts val="1164"/>
              </a:spcBef>
            </a:pPr>
            <a:r>
              <a:rPr sz="1400" b="1" spc="-39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TH </a:t>
            </a:r>
            <a:endParaRPr sz="1400" dirty="0">
              <a:latin typeface="Tw Cen MT"/>
              <a:cs typeface="Tw Cen MT"/>
            </a:endParaRPr>
          </a:p>
          <a:p>
            <a:pPr marL="154431" marR="483689">
              <a:lnSpc>
                <a:spcPts val="1524"/>
              </a:lnSpc>
              <a:spcBef>
                <a:spcPts val="1164"/>
              </a:spcBef>
            </a:pPr>
            <a:r>
              <a:rPr sz="1400" b="1" spc="-1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109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400" dirty="0">
              <a:latin typeface="Tw Cen MT"/>
              <a:cs typeface="Tw Cen MT"/>
            </a:endParaRPr>
          </a:p>
          <a:p>
            <a:pPr marL="154431" marR="483689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NSA </a:t>
            </a:r>
            <a:endParaRPr sz="1400" dirty="0">
              <a:latin typeface="Tw Cen MT"/>
              <a:cs typeface="Tw Cen MT"/>
            </a:endParaRPr>
          </a:p>
          <a:p>
            <a:pPr marL="154431" marR="483689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NSA </a:t>
            </a:r>
            <a:endParaRPr sz="1400" dirty="0">
              <a:latin typeface="Tw Cen MT"/>
              <a:cs typeface="Tw Cen MT"/>
            </a:endParaRPr>
          </a:p>
          <a:p>
            <a:pPr marL="154431" marR="483689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YHERI</a:t>
            </a:r>
            <a:endParaRPr sz="1400" dirty="0">
              <a:latin typeface="Tw Cen MT"/>
              <a:cs typeface="Tw Cen MT"/>
            </a:endParaRPr>
          </a:p>
          <a:p>
            <a:pPr marL="180340" indent="16763">
              <a:lnSpc>
                <a:spcPts val="1524"/>
              </a:lnSpc>
              <a:spcBef>
                <a:spcPts val="1164"/>
              </a:spcBef>
            </a:pPr>
            <a:r>
              <a:rPr sz="1400" b="1" spc="-8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AS C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PCP </a:t>
            </a:r>
            <a:endParaRPr sz="1400" dirty="0">
              <a:latin typeface="Tw Cen MT"/>
              <a:cs typeface="Tw Cen MT"/>
            </a:endParaRPr>
          </a:p>
          <a:p>
            <a:pPr marL="180340">
              <a:lnSpc>
                <a:spcPts val="1524"/>
              </a:lnSpc>
              <a:spcBef>
                <a:spcPts val="1163"/>
              </a:spcBef>
            </a:pPr>
            <a:r>
              <a:rPr sz="1400" b="1" spc="-8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AS</a:t>
            </a:r>
            <a:r>
              <a:rPr sz="1400" b="1" spc="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PCO </a:t>
            </a:r>
            <a:endParaRPr sz="1400" dirty="0">
              <a:latin typeface="Tw Cen MT"/>
              <a:cs typeface="Tw Cen MT"/>
            </a:endParaRPr>
          </a:p>
          <a:p>
            <a:pPr marL="180340">
              <a:lnSpc>
                <a:spcPts val="1524"/>
              </a:lnSpc>
              <a:spcBef>
                <a:spcPts val="1163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UCH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-109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AL </a:t>
            </a:r>
            <a:endParaRPr sz="1400" dirty="0">
              <a:latin typeface="Tw Cen MT"/>
              <a:cs typeface="Tw Cen MT"/>
            </a:endParaRPr>
          </a:p>
          <a:p>
            <a:pPr marL="180340">
              <a:lnSpc>
                <a:spcPts val="1524"/>
              </a:lnSpc>
              <a:spcBef>
                <a:spcPts val="1163"/>
              </a:spcBef>
            </a:pPr>
            <a:r>
              <a:rPr sz="1400" b="1" spc="-8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AS C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PC0</a:t>
            </a:r>
            <a:endParaRPr sz="1400" dirty="0">
              <a:latin typeface="Tw Cen MT"/>
              <a:cs typeface="Tw Cen MT"/>
            </a:endParaRPr>
          </a:p>
          <a:p>
            <a:pPr marL="148336" marR="124289" indent="30479">
              <a:lnSpc>
                <a:spcPts val="1524"/>
              </a:lnSpc>
              <a:spcBef>
                <a:spcPts val="1163"/>
              </a:spcBef>
            </a:pP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ET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O </a:t>
            </a:r>
            <a:endParaRPr sz="1400" dirty="0">
              <a:latin typeface="Tw Cen MT"/>
              <a:cs typeface="Tw Cen MT"/>
            </a:endParaRPr>
          </a:p>
          <a:p>
            <a:pPr marL="148336" marR="124289">
              <a:lnSpc>
                <a:spcPts val="1524"/>
              </a:lnSpc>
              <a:spcBef>
                <a:spcPts val="1164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6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UCH</a:t>
            </a:r>
            <a:r>
              <a:rPr sz="1400" b="1" spc="-29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400" b="1" spc="-109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AL </a:t>
            </a:r>
            <a:endParaRPr sz="1400" dirty="0">
              <a:latin typeface="Tw Cen MT"/>
              <a:cs typeface="Tw Cen MT"/>
            </a:endParaRPr>
          </a:p>
          <a:p>
            <a:pPr marL="148336" marR="124289">
              <a:lnSpc>
                <a:spcPts val="1524"/>
              </a:lnSpc>
              <a:spcBef>
                <a:spcPts val="1164"/>
              </a:spcBef>
            </a:pP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400" b="1" spc="4" dirty="0">
                <a:solidFill>
                  <a:srgbClr val="252525"/>
                </a:solidFill>
                <a:latin typeface="Tw Cen MT"/>
                <a:cs typeface="Tw Cen MT"/>
              </a:rPr>
              <a:t>-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400" b="1" spc="-4" dirty="0">
                <a:solidFill>
                  <a:srgbClr val="252525"/>
                </a:solidFill>
                <a:latin typeface="Tw Cen MT"/>
                <a:cs typeface="Tw Cen MT"/>
              </a:rPr>
              <a:t>IN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SA </a:t>
            </a:r>
            <a:endParaRPr sz="1400" dirty="0">
              <a:latin typeface="Tw Cen MT"/>
              <a:cs typeface="Tw Cen MT"/>
            </a:endParaRPr>
          </a:p>
          <a:p>
            <a:pPr marL="148336" marR="124289">
              <a:lnSpc>
                <a:spcPts val="1524"/>
              </a:lnSpc>
              <a:spcBef>
                <a:spcPts val="1164"/>
              </a:spcBef>
            </a:pPr>
            <a:r>
              <a:rPr lang="es-CL" sz="1400" b="1" dirty="0">
                <a:latin typeface="Tw Cen MT"/>
                <a:cs typeface="Tw Cen MT"/>
              </a:rPr>
              <a:t>KINROSS</a:t>
            </a:r>
            <a:endParaRPr sz="1400" b="1" dirty="0">
              <a:latin typeface="Tw Cen MT"/>
              <a:cs typeface="Tw Cen MT"/>
            </a:endParaRPr>
          </a:p>
          <a:p>
            <a:pPr marL="178816" marR="16340">
              <a:lnSpc>
                <a:spcPts val="1525"/>
              </a:lnSpc>
              <a:spcBef>
                <a:spcPts val="1240"/>
              </a:spcBef>
            </a:pP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CA</a:t>
            </a:r>
            <a:r>
              <a:rPr sz="1400" b="1" spc="-9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252525"/>
                </a:solidFill>
                <a:latin typeface="Tw Cen MT"/>
                <a:cs typeface="Tw Cen MT"/>
              </a:rPr>
              <a:t>NSA</a:t>
            </a:r>
            <a:endParaRPr sz="1400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-33728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764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50391" y="1396160"/>
            <a:ext cx="150854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PO</a:t>
            </a:r>
            <a:r>
              <a:rPr sz="2400" b="1" spc="-37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2400" b="1" spc="-175" baseline="1913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2400" b="1" spc="-54" baseline="1913" dirty="0">
                <a:solidFill>
                  <a:srgbClr val="252525"/>
                </a:solidFill>
                <a:latin typeface="Tw Cen MT"/>
                <a:cs typeface="Tw Cen MT"/>
              </a:rPr>
              <a:t>Y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5218" y="1396160"/>
            <a:ext cx="1313103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MPON</a:t>
            </a:r>
            <a:r>
              <a:rPr sz="2400" b="1" spc="4" baseline="1913" dirty="0">
                <a:solidFill>
                  <a:srgbClr val="252525"/>
                </a:solidFill>
                <a:latin typeface="Tw Cen MT"/>
                <a:cs typeface="Tw Cen MT"/>
              </a:rPr>
              <a:t>EN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TE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17938" y="1396160"/>
            <a:ext cx="873274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EMP</a:t>
            </a:r>
            <a:r>
              <a:rPr sz="2400" b="1" spc="9" baseline="1913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2400" b="1" spc="0" baseline="1913" dirty="0">
                <a:solidFill>
                  <a:srgbClr val="252525"/>
                </a:solidFill>
                <a:latin typeface="Tw Cen MT"/>
                <a:cs typeface="Tw Cen MT"/>
              </a:rPr>
              <a:t>ESA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0391" y="1956462"/>
            <a:ext cx="2018970" cy="3380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7881">
              <a:lnSpc>
                <a:spcPts val="1415"/>
              </a:lnSpc>
              <a:spcBef>
                <a:spcPts val="5"/>
              </a:spcBef>
            </a:pP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TIC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300" dirty="0">
              <a:latin typeface="Tw Cen MT"/>
              <a:cs typeface="Tw Cen MT"/>
            </a:endParaRPr>
          </a:p>
          <a:p>
            <a:pPr marL="12700" marR="107881">
              <a:lnSpc>
                <a:spcPts val="1415"/>
              </a:lnSpc>
              <a:spcBef>
                <a:spcPts val="768"/>
              </a:spcBef>
            </a:pP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TIC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300" dirty="0">
              <a:latin typeface="Tw Cen MT"/>
              <a:cs typeface="Tw Cen MT"/>
            </a:endParaRPr>
          </a:p>
          <a:p>
            <a:pPr marL="12700" marR="14265">
              <a:lnSpc>
                <a:spcPts val="1300"/>
              </a:lnSpc>
              <a:spcBef>
                <a:spcPts val="833"/>
              </a:spcBef>
            </a:pPr>
            <a:r>
              <a:rPr sz="1950" b="1" spc="-100" baseline="-235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950" b="1" spc="-4" baseline="-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-14" baseline="-235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TICUL</a:t>
            </a:r>
            <a:r>
              <a:rPr sz="1950" b="1" spc="-4" baseline="-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950" b="1" spc="1" baseline="-235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950" b="1" spc="-25" baseline="-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-4" baseline="-235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950" b="1" spc="4" baseline="-235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950" b="1" spc="-4" baseline="-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300" dirty="0">
              <a:latin typeface="Tw Cen MT"/>
              <a:cs typeface="Tw Cen MT"/>
            </a:endParaRPr>
          </a:p>
          <a:p>
            <a:pPr marL="12700" marR="14265">
              <a:lnSpc>
                <a:spcPts val="1210"/>
              </a:lnSpc>
            </a:pPr>
            <a:r>
              <a:rPr sz="1950" b="1" spc="-100" baseline="235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-14" baseline="235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TIC</a:t>
            </a:r>
            <a:r>
              <a:rPr sz="1950" b="1" spc="4" baseline="235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950" b="1" spc="-4" baseline="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950" b="1" spc="-14" baseline="235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950" b="1" spc="4" baseline="235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950" b="1" spc="-25" baseline="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950" b="1" spc="-9" baseline="235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950" b="1" spc="4" baseline="235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950" b="1" spc="-4" baseline="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07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TIN</a:t>
            </a:r>
            <a:r>
              <a:rPr sz="1300" b="1" spc="-9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AS 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ENE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RA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-3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TRA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ONIDO</a:t>
            </a:r>
            <a:r>
              <a:rPr sz="1300" b="1" spc="313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IND</a:t>
            </a:r>
            <a:r>
              <a:rPr sz="1300" b="1" spc="9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TRIAL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TIC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TIC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TICUL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-15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GN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IC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IO</a:t>
            </a:r>
            <a:r>
              <a:rPr sz="1300" b="1" spc="-2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IONES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IO</a:t>
            </a:r>
            <a:r>
              <a:rPr sz="1300" b="1" spc="-2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lang="es-CL" sz="1300" b="1" spc="0" dirty="0">
                <a:solidFill>
                  <a:srgbClr val="252525"/>
                </a:solidFill>
                <a:latin typeface="Tw Cen MT"/>
                <a:cs typeface="Tw Cen MT"/>
              </a:rPr>
              <a:t>IONES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endParaRPr sz="1300" dirty="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9810" y="1956462"/>
            <a:ext cx="1892624" cy="3380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707" marR="26965">
              <a:lnSpc>
                <a:spcPct val="90738"/>
              </a:lnSpc>
              <a:spcBef>
                <a:spcPts val="5"/>
              </a:spcBef>
            </a:pP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OLI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300" b="1" spc="-32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N°4</a:t>
            </a:r>
            <a:endParaRPr sz="1300" dirty="0">
              <a:latin typeface="Tw Cen MT"/>
              <a:cs typeface="Tw Cen MT"/>
            </a:endParaRPr>
          </a:p>
          <a:p>
            <a:pPr marL="76707">
              <a:lnSpc>
                <a:spcPct val="90738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-39" dirty="0">
                <a:solidFill>
                  <a:srgbClr val="252525"/>
                </a:solidFill>
                <a:latin typeface="Tw Cen MT"/>
                <a:cs typeface="Tw Cen MT"/>
              </a:rPr>
              <a:t>X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300" b="1" spc="-12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V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ADORA</a:t>
            </a:r>
            <a:r>
              <a:rPr sz="1300" b="1" spc="-32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-64" dirty="0">
                <a:solidFill>
                  <a:srgbClr val="252525"/>
                </a:solidFill>
                <a:latin typeface="Tw Cen MT"/>
                <a:cs typeface="Tw Cen MT"/>
              </a:rPr>
              <a:t>K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-75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TSU</a:t>
            </a:r>
            <a:endParaRPr sz="1300" dirty="0">
              <a:latin typeface="Tw Cen MT"/>
              <a:cs typeface="Tw Cen MT"/>
            </a:endParaRPr>
          </a:p>
          <a:p>
            <a:pPr marL="76707" marR="26965">
              <a:lnSpc>
                <a:spcPts val="1300"/>
              </a:lnSpc>
              <a:spcBef>
                <a:spcPts val="833"/>
              </a:spcBef>
            </a:pP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950" b="1" spc="-4" baseline="-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0" baseline="-2354" dirty="0">
                <a:solidFill>
                  <a:srgbClr val="252525"/>
                </a:solidFill>
                <a:latin typeface="Tw Cen MT"/>
                <a:cs typeface="Tw Cen MT"/>
              </a:rPr>
              <a:t>JON</a:t>
            </a:r>
            <a:endParaRPr sz="1300" dirty="0">
              <a:latin typeface="Tw Cen MT"/>
              <a:cs typeface="Tw Cen MT"/>
            </a:endParaRPr>
          </a:p>
          <a:p>
            <a:pPr marL="76707" marR="26965">
              <a:lnSpc>
                <a:spcPts val="1210"/>
              </a:lnSpc>
            </a:pPr>
            <a:r>
              <a:rPr sz="1950" b="1" spc="-50" baseline="235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950" b="1" spc="-9" baseline="235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950" b="1" spc="-94" baseline="235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950" b="1" spc="-12" baseline="235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950" b="1" spc="4" baseline="235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BO</a:t>
            </a:r>
            <a:r>
              <a:rPr sz="1950" b="1" spc="-20" baseline="2354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950" b="1" spc="4" baseline="235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950" b="1" spc="0" baseline="2354" dirty="0">
                <a:solidFill>
                  <a:srgbClr val="252525"/>
                </a:solidFill>
                <a:latin typeface="Tw Cen MT"/>
                <a:cs typeface="Tw Cen MT"/>
              </a:rPr>
              <a:t>°2</a:t>
            </a:r>
            <a:endParaRPr sz="1300" dirty="0">
              <a:latin typeface="Tw Cen MT"/>
              <a:cs typeface="Tw Cen MT"/>
            </a:endParaRPr>
          </a:p>
          <a:p>
            <a:pPr marL="49275" marR="1583889" indent="4572">
              <a:lnSpc>
                <a:spcPts val="1415"/>
              </a:lnSpc>
              <a:spcBef>
                <a:spcPts val="707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EJE </a:t>
            </a:r>
            <a:endParaRPr sz="1300" dirty="0">
              <a:latin typeface="Tw Cen MT"/>
              <a:cs typeface="Tw Cen MT"/>
            </a:endParaRPr>
          </a:p>
          <a:p>
            <a:pPr marL="49275" marR="1583889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EJE</a:t>
            </a:r>
            <a:endParaRPr sz="1300" dirty="0">
              <a:latin typeface="Tw Cen MT"/>
              <a:cs typeface="Tw Cen MT"/>
            </a:endParaRPr>
          </a:p>
          <a:p>
            <a:pPr marL="12700" marR="577473" indent="19812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CAR</a:t>
            </a:r>
            <a:r>
              <a:rPr sz="1300" b="1" spc="-5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300" b="1" spc="-16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HU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TE </a:t>
            </a:r>
            <a:endParaRPr sz="1300" dirty="0">
              <a:latin typeface="Tw Cen MT"/>
              <a:cs typeface="Tw Cen MT"/>
            </a:endParaRPr>
          </a:p>
          <a:p>
            <a:pPr marL="12700" marR="577473">
              <a:lnSpc>
                <a:spcPts val="1415"/>
              </a:lnSpc>
              <a:spcBef>
                <a:spcPts val="768"/>
              </a:spcBef>
            </a:pPr>
            <a:r>
              <a:rPr sz="1300" b="1" spc="-4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OM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EL </a:t>
            </a:r>
            <a:endParaRPr sz="1300" dirty="0">
              <a:latin typeface="Tw Cen MT"/>
              <a:cs typeface="Tw Cen MT"/>
            </a:endParaRPr>
          </a:p>
          <a:p>
            <a:pPr marL="12700" marR="577473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-4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EL  </a:t>
            </a:r>
            <a:endParaRPr sz="1300" dirty="0">
              <a:latin typeface="Tw Cen MT"/>
              <a:cs typeface="Tw Cen MT"/>
            </a:endParaRPr>
          </a:p>
          <a:p>
            <a:pPr marL="12700" marR="577473">
              <a:lnSpc>
                <a:spcPts val="1415"/>
              </a:lnSpc>
              <a:spcBef>
                <a:spcPts val="768"/>
              </a:spcBef>
            </a:pP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TI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OR</a:t>
            </a:r>
            <a:r>
              <a:rPr sz="1300" b="1" spc="-16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-100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endParaRPr sz="1300" dirty="0">
              <a:latin typeface="Tw Cen MT"/>
              <a:cs typeface="Tw Cen MT"/>
            </a:endParaRPr>
          </a:p>
          <a:p>
            <a:pPr marL="24891" marR="26965">
              <a:lnSpc>
                <a:spcPct val="90738"/>
              </a:lnSpc>
              <a:spcBef>
                <a:spcPts val="768"/>
              </a:spcBef>
            </a:pP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H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AR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-4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300" b="1" spc="-17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-25" dirty="0">
                <a:solidFill>
                  <a:srgbClr val="252525"/>
                </a:solidFill>
                <a:latin typeface="Tw Cen MT"/>
                <a:cs typeface="Tw Cen MT"/>
              </a:rPr>
              <a:t>B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-9" dirty="0">
                <a:solidFill>
                  <a:srgbClr val="252525"/>
                </a:solidFill>
                <a:latin typeface="Tw Cen MT"/>
                <a:cs typeface="Tw Cen MT"/>
              </a:rPr>
              <a:t>N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endParaRPr sz="1300" dirty="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95511" y="1956462"/>
            <a:ext cx="1292835" cy="467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738"/>
              </a:lnSpc>
              <a:spcBef>
                <a:spcPts val="5"/>
              </a:spcBef>
            </a:pPr>
            <a:r>
              <a:rPr sz="1300" b="1" spc="9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AN</a:t>
            </a:r>
            <a:r>
              <a:rPr sz="1300" b="1" spc="25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OS</a:t>
            </a:r>
            <a:r>
              <a:rPr sz="1300" b="1" spc="-20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COP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P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ER</a:t>
            </a:r>
            <a:endParaRPr sz="1300">
              <a:latin typeface="Tw Cen MT"/>
              <a:cs typeface="Tw Cen MT"/>
            </a:endParaRPr>
          </a:p>
          <a:p>
            <a:pPr marL="411250" marR="534283" algn="ctr">
              <a:lnSpc>
                <a:spcPct val="90738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L</a:t>
            </a:r>
            <a:endParaRPr sz="1300">
              <a:latin typeface="Tw Cen MT"/>
              <a:cs typeface="Tw Cen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091674" y="2650136"/>
            <a:ext cx="1046691" cy="26866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16764">
              <a:lnSpc>
                <a:spcPts val="1415"/>
              </a:lnSpc>
              <a:spcBef>
                <a:spcPts val="5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CORPE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CA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FLSMI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TH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FLSMI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TH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O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-4" dirty="0">
                <a:solidFill>
                  <a:srgbClr val="252525"/>
                </a:solidFill>
                <a:latin typeface="Tw Cen MT"/>
                <a:cs typeface="Tw Cen MT"/>
              </a:rPr>
              <a:t>G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7" dirty="0">
                <a:solidFill>
                  <a:srgbClr val="252525"/>
                </a:solidFill>
                <a:latin typeface="Tw Cen MT"/>
                <a:cs typeface="Tw Cen MT"/>
              </a:rPr>
              <a:t> </a:t>
            </a:r>
            <a:r>
              <a:rPr sz="1300" b="1" spc="-64" dirty="0">
                <a:solidFill>
                  <a:srgbClr val="252525"/>
                </a:solidFill>
                <a:latin typeface="Tw Cen MT"/>
                <a:cs typeface="Tw Cen MT"/>
              </a:rPr>
              <a:t>A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</a:t>
            </a:r>
            <a:r>
              <a:rPr sz="1300" b="1" spc="-14" dirty="0">
                <a:solidFill>
                  <a:srgbClr val="252525"/>
                </a:solidFill>
                <a:latin typeface="Tw Cen MT"/>
                <a:cs typeface="Tw Cen MT"/>
              </a:rPr>
              <a:t>O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E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M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CN </a:t>
            </a:r>
            <a:endParaRPr sz="1300" dirty="0">
              <a:latin typeface="Tw Cen MT"/>
              <a:cs typeface="Tw Cen MT"/>
            </a:endParaRPr>
          </a:p>
          <a:p>
            <a:pPr marL="12700">
              <a:lnSpc>
                <a:spcPts val="1415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BUCY</a:t>
            </a:r>
            <a:r>
              <a:rPr sz="1300" b="1" spc="-44" dirty="0">
                <a:solidFill>
                  <a:srgbClr val="252525"/>
                </a:solidFill>
                <a:latin typeface="Tw Cen MT"/>
                <a:cs typeface="Tw Cen MT"/>
              </a:rPr>
              <a:t>R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U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S</a:t>
            </a:r>
            <a:endParaRPr sz="1300" dirty="0">
              <a:latin typeface="Tw Cen MT"/>
              <a:cs typeface="Tw Cen MT"/>
            </a:endParaRPr>
          </a:p>
          <a:p>
            <a:pPr marL="41655" marR="14265">
              <a:lnSpc>
                <a:spcPct val="90738"/>
              </a:lnSpc>
              <a:spcBef>
                <a:spcPts val="768"/>
              </a:spcBef>
            </a:pP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FLSMI</a:t>
            </a:r>
            <a:r>
              <a:rPr sz="1300" b="1" spc="4" dirty="0">
                <a:solidFill>
                  <a:srgbClr val="252525"/>
                </a:solidFill>
                <a:latin typeface="Tw Cen MT"/>
                <a:cs typeface="Tw Cen MT"/>
              </a:rPr>
              <a:t>D</a:t>
            </a:r>
            <a:r>
              <a:rPr sz="1300" b="1" spc="0" dirty="0">
                <a:solidFill>
                  <a:srgbClr val="252525"/>
                </a:solidFill>
                <a:latin typeface="Tw Cen MT"/>
                <a:cs typeface="Tw Cen MT"/>
              </a:rPr>
              <a:t>TH</a:t>
            </a:r>
            <a:endParaRPr sz="1300" dirty="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56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3652" y="1484376"/>
            <a:ext cx="3816096" cy="28620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9580" y="1484376"/>
            <a:ext cx="3816096" cy="28620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55508" y="1484376"/>
            <a:ext cx="3793236" cy="2862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5844" y="4416550"/>
            <a:ext cx="3803904" cy="23332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59580" y="4454650"/>
            <a:ext cx="3816096" cy="22951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55508" y="4436362"/>
            <a:ext cx="3793236" cy="22951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913687"/>
            <a:ext cx="4029798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MPON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3652" y="1365503"/>
            <a:ext cx="3294888" cy="2401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68852" y="1365503"/>
            <a:ext cx="3924300" cy="2401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3464" y="1365503"/>
            <a:ext cx="3491483" cy="2401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3652" y="3922776"/>
            <a:ext cx="3294888" cy="2618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67328" y="3895344"/>
            <a:ext cx="3924300" cy="26456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00416" y="3896868"/>
            <a:ext cx="3491483" cy="26441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924609"/>
            <a:ext cx="4159723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COMP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762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93309" y="1096344"/>
            <a:ext cx="3456432" cy="2592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12280" y="1080893"/>
            <a:ext cx="3779520" cy="2587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908" y="3994404"/>
            <a:ext cx="3456432" cy="2673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32504" y="3991355"/>
            <a:ext cx="3779520" cy="26730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65948" y="3991355"/>
            <a:ext cx="3779520" cy="2673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86257" y="812078"/>
            <a:ext cx="353611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1400" b="1" spc="-9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ES COMP</a:t>
            </a:r>
            <a:r>
              <a:rPr sz="1400" b="1" spc="4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TES</a:t>
            </a:r>
            <a:r>
              <a:rPr sz="1400" b="1" spc="-9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IN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SPECC</a:t>
            </a:r>
            <a:r>
              <a:rPr sz="1400" b="1" spc="-9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1400" b="1" spc="4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DOS</a:t>
            </a:r>
            <a:endParaRPr sz="1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0" cy="6857998"/>
          </a:xfrm>
          <a:custGeom>
            <a:avLst/>
            <a:gdLst/>
            <a:ahLst/>
            <a:cxnLst/>
            <a:rect l="l" t="t" r="r" b="b"/>
            <a:pathLst>
              <a:path h="6857998">
                <a:moveTo>
                  <a:pt x="0" y="6857998"/>
                </a:moveTo>
                <a:lnTo>
                  <a:pt x="0" y="0"/>
                </a:lnTo>
                <a:lnTo>
                  <a:pt x="0" y="6857998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8056" y="638555"/>
            <a:ext cx="3701796" cy="5751576"/>
          </a:xfrm>
          <a:custGeom>
            <a:avLst/>
            <a:gdLst/>
            <a:ahLst/>
            <a:cxnLst/>
            <a:rect l="l" t="t" r="r" b="b"/>
            <a:pathLst>
              <a:path w="3701796" h="5751576">
                <a:moveTo>
                  <a:pt x="0" y="5751576"/>
                </a:moveTo>
                <a:lnTo>
                  <a:pt x="3701796" y="5751576"/>
                </a:lnTo>
                <a:lnTo>
                  <a:pt x="3701796" y="0"/>
                </a:lnTo>
                <a:lnTo>
                  <a:pt x="0" y="0"/>
                </a:lnTo>
                <a:lnTo>
                  <a:pt x="0" y="5751576"/>
                </a:lnTo>
                <a:close/>
              </a:path>
            </a:pathLst>
          </a:custGeom>
          <a:solidFill>
            <a:srgbClr val="4652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8288"/>
            <a:ext cx="749808" cy="723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41292" y="618744"/>
            <a:ext cx="3703192" cy="2848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41292" y="3563150"/>
            <a:ext cx="3703192" cy="28253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36052" y="638555"/>
            <a:ext cx="3703320" cy="57622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48056" y="638555"/>
            <a:ext cx="3701796" cy="5751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5"/>
              </a:spcBef>
            </a:pPr>
            <a:endParaRPr sz="600"/>
          </a:p>
          <a:p>
            <a:pPr marL="343814" marR="488353">
              <a:lnSpc>
                <a:spcPct val="90013"/>
              </a:lnSpc>
              <a:spcBef>
                <a:spcPts val="11000"/>
              </a:spcBef>
            </a:pPr>
            <a:r>
              <a:rPr sz="2300" spc="0" dirty="0">
                <a:solidFill>
                  <a:srgbClr val="FFFFFF"/>
                </a:solidFill>
                <a:latin typeface="Tw Cen MT"/>
                <a:cs typeface="Tw Cen MT"/>
              </a:rPr>
              <a:t>IM</a:t>
            </a:r>
            <a:r>
              <a:rPr sz="2300" spc="-69" dirty="0">
                <a:solidFill>
                  <a:srgbClr val="FFFFFF"/>
                </a:solidFill>
                <a:latin typeface="Tw Cen MT"/>
                <a:cs typeface="Tw Cen MT"/>
              </a:rPr>
              <a:t>A</a:t>
            </a:r>
            <a:r>
              <a:rPr sz="2300" spc="0" dirty="0">
                <a:solidFill>
                  <a:srgbClr val="FFFFFF"/>
                </a:solidFill>
                <a:latin typeface="Tw Cen MT"/>
                <a:cs typeface="Tw Cen MT"/>
              </a:rPr>
              <a:t>GENES DE COMPONENTES A </a:t>
            </a:r>
            <a:r>
              <a:rPr sz="2300" spc="-25" dirty="0">
                <a:solidFill>
                  <a:srgbClr val="FFFFFF"/>
                </a:solidFill>
                <a:latin typeface="Tw Cen MT"/>
                <a:cs typeface="Tw Cen MT"/>
              </a:rPr>
              <a:t>L</a:t>
            </a:r>
            <a:r>
              <a:rPr sz="2300" spc="0" dirty="0">
                <a:solidFill>
                  <a:srgbClr val="FFFFFF"/>
                </a:solidFill>
                <a:latin typeface="Tw Cen MT"/>
                <a:cs typeface="Tw Cen MT"/>
              </a:rPr>
              <a:t>OS CUALES</a:t>
            </a:r>
            <a:r>
              <a:rPr sz="2300" spc="-1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300" spc="0" dirty="0">
                <a:solidFill>
                  <a:srgbClr val="FFFFFF"/>
                </a:solidFill>
                <a:latin typeface="Tw Cen MT"/>
                <a:cs typeface="Tw Cen MT"/>
              </a:rPr>
              <a:t>SE LES</a:t>
            </a:r>
            <a:r>
              <a:rPr sz="2300" spc="4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300" spc="0" dirty="0">
                <a:solidFill>
                  <a:srgbClr val="FFFFFF"/>
                </a:solidFill>
                <a:latin typeface="Tw Cen MT"/>
                <a:cs typeface="Tw Cen MT"/>
              </a:rPr>
              <a:t>REALIZO ALIVIO</a:t>
            </a:r>
            <a:r>
              <a:rPr sz="2300" spc="-9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300" spc="0" dirty="0">
                <a:solidFill>
                  <a:srgbClr val="FFFFFF"/>
                </a:solidFill>
                <a:latin typeface="Tw Cen MT"/>
                <a:cs typeface="Tw Cen MT"/>
              </a:rPr>
              <a:t>DE TENSIONES</a:t>
            </a:r>
            <a:endParaRPr sz="23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tabla, computadora&#10;&#10;Descripción generada automáticamente">
            <a:extLst>
              <a:ext uri="{FF2B5EF4-FFF2-40B4-BE49-F238E27FC236}">
                <a16:creationId xmlns:a16="http://schemas.microsoft.com/office/drawing/2014/main" id="{139AC4E1-4E3B-05A6-C10D-B24BBBFC74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94" b="32508"/>
          <a:stretch/>
        </p:blipFill>
        <p:spPr>
          <a:xfrm>
            <a:off x="457202" y="171219"/>
            <a:ext cx="5105398" cy="3055685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3" name="Imagen 2" descr="Imagen que contiene tabla, pequeño, plato, viejo&#10;&#10;Descripción generada automáticamente">
            <a:extLst>
              <a:ext uri="{FF2B5EF4-FFF2-40B4-BE49-F238E27FC236}">
                <a16:creationId xmlns:a16="http://schemas.microsoft.com/office/drawing/2014/main" id="{1693BA78-DC4F-D87A-7696-9C9CECD0A1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r="-3" b="-3"/>
          <a:stretch/>
        </p:blipFill>
        <p:spPr>
          <a:xfrm flipH="1">
            <a:off x="609600" y="3631096"/>
            <a:ext cx="4481816" cy="276056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B6935777-FE90-C9D6-C8EF-F69AE3FAB8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6" r="-1" b="41112"/>
          <a:stretch/>
        </p:blipFill>
        <p:spPr>
          <a:xfrm>
            <a:off x="6308034" y="838201"/>
            <a:ext cx="5426764" cy="44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66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6908" y="1136903"/>
            <a:ext cx="3493008" cy="2619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67555" y="1146048"/>
            <a:ext cx="3491484" cy="26182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28204" y="1110996"/>
            <a:ext cx="3227831" cy="2653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908" y="3896868"/>
            <a:ext cx="3493008" cy="27630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67555" y="3852672"/>
            <a:ext cx="3491484" cy="28072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28204" y="3843528"/>
            <a:ext cx="3227831" cy="28163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802689"/>
            <a:ext cx="3889738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MPON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95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" y="1228344"/>
            <a:ext cx="3421379" cy="2417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71188" y="1219200"/>
            <a:ext cx="3634740" cy="2426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88808" y="1228344"/>
            <a:ext cx="3779520" cy="24170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6740" y="3806952"/>
            <a:ext cx="3421379" cy="28331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71188" y="3779520"/>
            <a:ext cx="3634740" cy="2860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88808" y="3806952"/>
            <a:ext cx="3779520" cy="28331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552704" y="806617"/>
            <a:ext cx="365986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0738"/>
              </a:lnSpc>
              <a:spcBef>
                <a:spcPts val="5"/>
              </a:spcBef>
            </a:pP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1400" b="1" spc="-9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ES DE</a:t>
            </a:r>
            <a:r>
              <a:rPr sz="1400" b="1" spc="9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CO</a:t>
            </a:r>
            <a:r>
              <a:rPr sz="1400" b="1" spc="4" dirty="0">
                <a:solidFill>
                  <a:srgbClr val="404040"/>
                </a:solidFill>
                <a:latin typeface="Tw Cen MT"/>
                <a:cs typeface="Tw Cen MT"/>
              </a:rPr>
              <a:t>M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PONETES</a:t>
            </a:r>
            <a:r>
              <a:rPr sz="1400" b="1" spc="-25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IN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SPECC</a:t>
            </a:r>
            <a:r>
              <a:rPr sz="1400" b="1" spc="-9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1400" b="1" spc="4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1400" b="1" spc="-4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1400" b="1" spc="0" dirty="0">
                <a:solidFill>
                  <a:srgbClr val="404040"/>
                </a:solidFill>
                <a:latin typeface="Tw Cen MT"/>
                <a:cs typeface="Tw Cen MT"/>
              </a:rPr>
              <a:t>DOS</a:t>
            </a:r>
            <a:endParaRPr sz="1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" y="1196340"/>
            <a:ext cx="3552444" cy="2663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67784" y="1196339"/>
            <a:ext cx="3311652" cy="2663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97368" y="1196340"/>
            <a:ext cx="3707891" cy="26639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6740" y="3991355"/>
            <a:ext cx="3552444" cy="26197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67784" y="3991355"/>
            <a:ext cx="3311652" cy="26197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12608" y="4005072"/>
            <a:ext cx="3692652" cy="2606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802689"/>
            <a:ext cx="4309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COMP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40" y="1341120"/>
            <a:ext cx="3387852" cy="28910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51376" y="1341120"/>
            <a:ext cx="3744468" cy="28910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12252" y="1341120"/>
            <a:ext cx="3744467" cy="28910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" y="4315968"/>
            <a:ext cx="3387852" cy="24033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51376" y="4315968"/>
            <a:ext cx="3744468" cy="24033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12252" y="4317492"/>
            <a:ext cx="3744467" cy="24018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913687"/>
            <a:ext cx="4029798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MPON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-16763"/>
            <a:ext cx="749808" cy="723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" y="1412748"/>
            <a:ext cx="3348228" cy="2511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79748" y="1412748"/>
            <a:ext cx="3628644" cy="25115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4696" y="1412748"/>
            <a:ext cx="3896867" cy="25115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6072" y="4084320"/>
            <a:ext cx="3358896" cy="2584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79748" y="4084320"/>
            <a:ext cx="3628644" cy="25847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54696" y="4084320"/>
            <a:ext cx="3896867" cy="2584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852727"/>
            <a:ext cx="4309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COMP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668" y="0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" y="1269492"/>
            <a:ext cx="3349752" cy="30952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79748" y="1269492"/>
            <a:ext cx="3887724" cy="3095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12252" y="1269492"/>
            <a:ext cx="3311652" cy="30952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6740" y="4450080"/>
            <a:ext cx="3349752" cy="2276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79748" y="4450080"/>
            <a:ext cx="3887724" cy="2276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112252" y="4450080"/>
            <a:ext cx="3311652" cy="22768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852727"/>
            <a:ext cx="4309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COMP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751332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4756" y="1700783"/>
            <a:ext cx="3704844" cy="2229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69536" y="1700784"/>
            <a:ext cx="3121152" cy="2243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83296" y="1700784"/>
            <a:ext cx="3515867" cy="2243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4944" y="4154424"/>
            <a:ext cx="3706367" cy="23408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49724" y="4154424"/>
            <a:ext cx="3140964" cy="23408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83296" y="4157472"/>
            <a:ext cx="3515867" cy="23408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54812" y="1055038"/>
            <a:ext cx="4309107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-17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COMP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6763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280" y="1484376"/>
            <a:ext cx="3953255" cy="2781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7700" y="1484376"/>
            <a:ext cx="3851148" cy="2781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78012" y="1484376"/>
            <a:ext cx="3456432" cy="2781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6931" y="926514"/>
            <a:ext cx="4029798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MÁ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G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400" b="1" spc="-83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MPON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E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400" b="1" spc="-106" baseline="1913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I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SPE</a:t>
            </a:r>
            <a:r>
              <a:rPr sz="2400" b="1" spc="9" baseline="1913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CI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400" b="1" spc="4" baseline="1913" dirty="0">
                <a:solidFill>
                  <a:srgbClr val="404040"/>
                </a:solidFill>
                <a:latin typeface="Tw Cen MT"/>
                <a:cs typeface="Tw Cen MT"/>
              </a:rPr>
              <a:t>NA</a:t>
            </a:r>
            <a:r>
              <a:rPr sz="2400" b="1" spc="-4" baseline="1913" dirty="0">
                <a:solidFill>
                  <a:srgbClr val="404040"/>
                </a:solidFill>
                <a:latin typeface="Tw Cen MT"/>
                <a:cs typeface="Tw Cen MT"/>
              </a:rPr>
              <a:t>DO</a:t>
            </a:r>
            <a:r>
              <a:rPr sz="2400" b="1" spc="0" baseline="1913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endParaRPr sz="1600">
              <a:latin typeface="Tw Cen MT"/>
              <a:cs typeface="Tw Cen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26941" y="5311821"/>
            <a:ext cx="98790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1275" dirty="0">
                <a:latin typeface="Tw Cen MT"/>
                <a:cs typeface="Tw Cen MT"/>
              </a:rPr>
              <a:t>Control</a:t>
            </a:r>
            <a:endParaRPr sz="2400">
              <a:latin typeface="Tw Cen MT"/>
              <a:cs typeface="Tw Cen MT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25162" y="5311821"/>
            <a:ext cx="240094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sz="3600" b="1" spc="0" baseline="1275" dirty="0">
                <a:latin typeface="Tw Cen MT"/>
                <a:cs typeface="Tw Cen MT"/>
              </a:rPr>
              <a:t>C</a:t>
            </a:r>
            <a:r>
              <a:rPr sz="3600" b="1" spc="9" baseline="1275" dirty="0">
                <a:latin typeface="Tw Cen MT"/>
                <a:cs typeface="Tw Cen MT"/>
              </a:rPr>
              <a:t>a</a:t>
            </a:r>
            <a:r>
              <a:rPr sz="3600" b="1" spc="0" baseline="1275" dirty="0">
                <a:latin typeface="Tw Cen MT"/>
                <a:cs typeface="Tw Cen MT"/>
              </a:rPr>
              <a:t>lentado</a:t>
            </a:r>
            <a:r>
              <a:rPr sz="3600" b="1" spc="54" baseline="1275" dirty="0">
                <a:latin typeface="Tw Cen MT"/>
                <a:cs typeface="Tw Cen MT"/>
              </a:rPr>
              <a:t>r</a:t>
            </a:r>
            <a:r>
              <a:rPr sz="3600" b="1" spc="0" baseline="1275" dirty="0">
                <a:latin typeface="Tw Cen MT"/>
                <a:cs typeface="Tw Cen MT"/>
              </a:rPr>
              <a:t>es</a:t>
            </a:r>
            <a:r>
              <a:rPr sz="3600" b="1" spc="-14" baseline="1275" dirty="0">
                <a:latin typeface="Tw Cen MT"/>
                <a:cs typeface="Tw Cen MT"/>
              </a:rPr>
              <a:t> </a:t>
            </a:r>
            <a:r>
              <a:rPr sz="3600" b="1" spc="0" baseline="1275" dirty="0">
                <a:latin typeface="Tw Cen MT"/>
                <a:cs typeface="Tw Cen MT"/>
              </a:rPr>
              <a:t>y TK</a:t>
            </a:r>
            <a:endParaRPr sz="2400">
              <a:latin typeface="Tw Cen MT"/>
              <a:cs typeface="Tw Cen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6531" y="456565"/>
            <a:ext cx="3703320" cy="95757"/>
          </a:xfrm>
          <a:custGeom>
            <a:avLst/>
            <a:gdLst/>
            <a:ahLst/>
            <a:cxnLst/>
            <a:rect l="l" t="t" r="r" b="b"/>
            <a:pathLst>
              <a:path w="3703320" h="95757">
                <a:moveTo>
                  <a:pt x="0" y="95757"/>
                </a:moveTo>
                <a:lnTo>
                  <a:pt x="3703320" y="95757"/>
                </a:lnTo>
                <a:lnTo>
                  <a:pt x="3703320" y="0"/>
                </a:lnTo>
                <a:lnTo>
                  <a:pt x="0" y="0"/>
                </a:lnTo>
                <a:lnTo>
                  <a:pt x="0" y="95757"/>
                </a:lnTo>
                <a:close/>
              </a:path>
            </a:pathLst>
          </a:custGeom>
          <a:solidFill>
            <a:srgbClr val="4652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6531" y="456565"/>
            <a:ext cx="3703320" cy="95757"/>
          </a:xfrm>
          <a:custGeom>
            <a:avLst/>
            <a:gdLst/>
            <a:ahLst/>
            <a:cxnLst/>
            <a:rect l="l" t="t" r="r" b="b"/>
            <a:pathLst>
              <a:path w="3703320" h="95757">
                <a:moveTo>
                  <a:pt x="0" y="95757"/>
                </a:moveTo>
                <a:lnTo>
                  <a:pt x="3703320" y="95757"/>
                </a:lnTo>
                <a:lnTo>
                  <a:pt x="3703320" y="0"/>
                </a:lnTo>
                <a:lnTo>
                  <a:pt x="0" y="0"/>
                </a:lnTo>
                <a:lnTo>
                  <a:pt x="0" y="95757"/>
                </a:lnTo>
                <a:close/>
              </a:path>
            </a:pathLst>
          </a:custGeom>
          <a:solidFill>
            <a:srgbClr val="4652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6531" y="456565"/>
            <a:ext cx="3703320" cy="95757"/>
          </a:xfrm>
          <a:custGeom>
            <a:avLst/>
            <a:gdLst/>
            <a:ahLst/>
            <a:cxnLst/>
            <a:rect l="l" t="t" r="r" b="b"/>
            <a:pathLst>
              <a:path w="3703320" h="95757">
                <a:moveTo>
                  <a:pt x="0" y="95757"/>
                </a:moveTo>
                <a:lnTo>
                  <a:pt x="3703320" y="95757"/>
                </a:lnTo>
                <a:lnTo>
                  <a:pt x="3703320" y="0"/>
                </a:lnTo>
                <a:lnTo>
                  <a:pt x="0" y="0"/>
                </a:lnTo>
                <a:lnTo>
                  <a:pt x="0" y="95757"/>
                </a:lnTo>
                <a:close/>
              </a:path>
            </a:pathLst>
          </a:custGeom>
          <a:solidFill>
            <a:srgbClr val="46525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9432" y="1382268"/>
            <a:ext cx="3014472" cy="2226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0154" y="642365"/>
            <a:ext cx="3666744" cy="3698748"/>
          </a:xfrm>
          <a:custGeom>
            <a:avLst/>
            <a:gdLst/>
            <a:ahLst/>
            <a:cxnLst/>
            <a:rect l="l" t="t" r="r" b="b"/>
            <a:pathLst>
              <a:path w="3666744" h="3698748">
                <a:moveTo>
                  <a:pt x="0" y="3698748"/>
                </a:moveTo>
                <a:lnTo>
                  <a:pt x="3666744" y="3698748"/>
                </a:lnTo>
                <a:lnTo>
                  <a:pt x="3666744" y="0"/>
                </a:lnTo>
                <a:lnTo>
                  <a:pt x="0" y="0"/>
                </a:lnTo>
                <a:lnTo>
                  <a:pt x="0" y="3698748"/>
                </a:lnTo>
                <a:close/>
              </a:path>
            </a:pathLst>
          </a:custGeom>
          <a:ln w="19050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-10667"/>
            <a:ext cx="749808" cy="723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42148" y="453517"/>
            <a:ext cx="3703320" cy="98805"/>
          </a:xfrm>
          <a:custGeom>
            <a:avLst/>
            <a:gdLst/>
            <a:ahLst/>
            <a:cxnLst/>
            <a:rect l="l" t="t" r="r" b="b"/>
            <a:pathLst>
              <a:path w="3703320" h="98805">
                <a:moveTo>
                  <a:pt x="0" y="98805"/>
                </a:moveTo>
                <a:lnTo>
                  <a:pt x="3703320" y="98805"/>
                </a:lnTo>
                <a:lnTo>
                  <a:pt x="3703320" y="0"/>
                </a:lnTo>
                <a:lnTo>
                  <a:pt x="0" y="0"/>
                </a:lnTo>
                <a:lnTo>
                  <a:pt x="0" y="98805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042148" y="453517"/>
            <a:ext cx="3703320" cy="98805"/>
          </a:xfrm>
          <a:custGeom>
            <a:avLst/>
            <a:gdLst/>
            <a:ahLst/>
            <a:cxnLst/>
            <a:rect l="l" t="t" r="r" b="b"/>
            <a:pathLst>
              <a:path w="3703320" h="98805">
                <a:moveTo>
                  <a:pt x="0" y="98805"/>
                </a:moveTo>
                <a:lnTo>
                  <a:pt x="3703320" y="98805"/>
                </a:lnTo>
                <a:lnTo>
                  <a:pt x="3703320" y="0"/>
                </a:lnTo>
                <a:lnTo>
                  <a:pt x="0" y="0"/>
                </a:lnTo>
                <a:lnTo>
                  <a:pt x="0" y="98805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42148" y="453517"/>
            <a:ext cx="3703320" cy="98805"/>
          </a:xfrm>
          <a:custGeom>
            <a:avLst/>
            <a:gdLst/>
            <a:ahLst/>
            <a:cxnLst/>
            <a:rect l="l" t="t" r="r" b="b"/>
            <a:pathLst>
              <a:path w="3703320" h="98805">
                <a:moveTo>
                  <a:pt x="0" y="98805"/>
                </a:moveTo>
                <a:lnTo>
                  <a:pt x="3703320" y="98805"/>
                </a:lnTo>
                <a:lnTo>
                  <a:pt x="3703320" y="0"/>
                </a:lnTo>
                <a:lnTo>
                  <a:pt x="0" y="0"/>
                </a:lnTo>
                <a:lnTo>
                  <a:pt x="0" y="98805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41292" y="456565"/>
            <a:ext cx="3703319" cy="92709"/>
          </a:xfrm>
          <a:custGeom>
            <a:avLst/>
            <a:gdLst/>
            <a:ahLst/>
            <a:cxnLst/>
            <a:rect l="l" t="t" r="r" b="b"/>
            <a:pathLst>
              <a:path w="3703319" h="92709">
                <a:moveTo>
                  <a:pt x="0" y="92709"/>
                </a:moveTo>
                <a:lnTo>
                  <a:pt x="3703319" y="92709"/>
                </a:lnTo>
                <a:lnTo>
                  <a:pt x="3703319" y="0"/>
                </a:lnTo>
                <a:lnTo>
                  <a:pt x="0" y="0"/>
                </a:lnTo>
                <a:lnTo>
                  <a:pt x="0" y="92709"/>
                </a:lnTo>
                <a:close/>
              </a:path>
            </a:pathLst>
          </a:custGeom>
          <a:solidFill>
            <a:srgbClr val="EC842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41292" y="456565"/>
            <a:ext cx="3703319" cy="92709"/>
          </a:xfrm>
          <a:custGeom>
            <a:avLst/>
            <a:gdLst/>
            <a:ahLst/>
            <a:cxnLst/>
            <a:rect l="l" t="t" r="r" b="b"/>
            <a:pathLst>
              <a:path w="3703319" h="92709">
                <a:moveTo>
                  <a:pt x="0" y="92709"/>
                </a:moveTo>
                <a:lnTo>
                  <a:pt x="3703319" y="92709"/>
                </a:lnTo>
                <a:lnTo>
                  <a:pt x="3703319" y="0"/>
                </a:lnTo>
                <a:lnTo>
                  <a:pt x="0" y="0"/>
                </a:lnTo>
                <a:lnTo>
                  <a:pt x="0" y="92709"/>
                </a:lnTo>
                <a:close/>
              </a:path>
            </a:pathLst>
          </a:custGeom>
          <a:solidFill>
            <a:srgbClr val="EC842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41292" y="456565"/>
            <a:ext cx="3703319" cy="92709"/>
          </a:xfrm>
          <a:custGeom>
            <a:avLst/>
            <a:gdLst/>
            <a:ahLst/>
            <a:cxnLst/>
            <a:rect l="l" t="t" r="r" b="b"/>
            <a:pathLst>
              <a:path w="3703319" h="92709">
                <a:moveTo>
                  <a:pt x="0" y="92709"/>
                </a:moveTo>
                <a:lnTo>
                  <a:pt x="3703319" y="92709"/>
                </a:lnTo>
                <a:lnTo>
                  <a:pt x="3703319" y="0"/>
                </a:lnTo>
                <a:lnTo>
                  <a:pt x="0" y="0"/>
                </a:lnTo>
                <a:lnTo>
                  <a:pt x="0" y="92709"/>
                </a:lnTo>
                <a:close/>
              </a:path>
            </a:pathLst>
          </a:custGeom>
          <a:solidFill>
            <a:srgbClr val="9B4B6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71010" y="642365"/>
            <a:ext cx="3666743" cy="3698748"/>
          </a:xfrm>
          <a:custGeom>
            <a:avLst/>
            <a:gdLst/>
            <a:ahLst/>
            <a:cxnLst/>
            <a:rect l="l" t="t" r="r" b="b"/>
            <a:pathLst>
              <a:path w="3666743" h="3698748">
                <a:moveTo>
                  <a:pt x="0" y="3698748"/>
                </a:moveTo>
                <a:lnTo>
                  <a:pt x="3666743" y="3698748"/>
                </a:lnTo>
                <a:lnTo>
                  <a:pt x="3666743" y="0"/>
                </a:lnTo>
                <a:lnTo>
                  <a:pt x="0" y="0"/>
                </a:lnTo>
                <a:lnTo>
                  <a:pt x="0" y="3698748"/>
                </a:lnTo>
                <a:close/>
              </a:path>
            </a:pathLst>
          </a:custGeom>
          <a:ln w="19050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91812" y="1488948"/>
            <a:ext cx="3014472" cy="20132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59674" y="642365"/>
            <a:ext cx="3666744" cy="3698748"/>
          </a:xfrm>
          <a:custGeom>
            <a:avLst/>
            <a:gdLst/>
            <a:ahLst/>
            <a:cxnLst/>
            <a:rect l="l" t="t" r="r" b="b"/>
            <a:pathLst>
              <a:path w="3666744" h="3698748">
                <a:moveTo>
                  <a:pt x="0" y="3698748"/>
                </a:moveTo>
                <a:lnTo>
                  <a:pt x="3666744" y="3698748"/>
                </a:lnTo>
                <a:lnTo>
                  <a:pt x="3666744" y="0"/>
                </a:lnTo>
                <a:lnTo>
                  <a:pt x="0" y="0"/>
                </a:lnTo>
                <a:lnTo>
                  <a:pt x="0" y="3698748"/>
                </a:lnTo>
                <a:close/>
              </a:path>
            </a:pathLst>
          </a:custGeom>
          <a:ln w="19050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80476" y="1476756"/>
            <a:ext cx="3014472" cy="2037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16277" y="4178683"/>
            <a:ext cx="674222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-34" baseline="1700" dirty="0">
                <a:latin typeface="Tw Cen MT"/>
                <a:cs typeface="Tw Cen MT"/>
              </a:rPr>
              <a:t>T</a:t>
            </a:r>
            <a:r>
              <a:rPr sz="2700" b="1" spc="0" baseline="1700" dirty="0">
                <a:latin typeface="Tw Cen MT"/>
                <a:cs typeface="Tw Cen MT"/>
              </a:rPr>
              <a:t>ro</a:t>
            </a:r>
            <a:r>
              <a:rPr sz="2700" b="1" spc="4" baseline="1700" dirty="0">
                <a:latin typeface="Tw Cen MT"/>
                <a:cs typeface="Tw Cen MT"/>
              </a:rPr>
              <a:t>m</a:t>
            </a:r>
            <a:r>
              <a:rPr sz="2700" b="1" spc="0" baseline="1700" dirty="0">
                <a:latin typeface="Tw Cen MT"/>
                <a:cs typeface="Tw Cen MT"/>
              </a:rPr>
              <a:t>ell</a:t>
            </a:r>
            <a:r>
              <a:rPr sz="2700" b="1" spc="-29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de</a:t>
            </a:r>
            <a:r>
              <a:rPr sz="2700" b="1" spc="-4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Mi</a:t>
            </a:r>
            <a:r>
              <a:rPr sz="2700" b="1" spc="4" baseline="1700" dirty="0">
                <a:latin typeface="Tw Cen MT"/>
                <a:cs typeface="Tw Cen MT"/>
              </a:rPr>
              <a:t>n</a:t>
            </a:r>
            <a:r>
              <a:rPr sz="2700" b="1" spc="0" baseline="1700" dirty="0">
                <a:latin typeface="Tw Cen MT"/>
                <a:cs typeface="Tw Cen MT"/>
              </a:rPr>
              <a:t>e</a:t>
            </a:r>
            <a:r>
              <a:rPr sz="2700" b="1" spc="14" baseline="1700" dirty="0">
                <a:latin typeface="Tw Cen MT"/>
                <a:cs typeface="Tw Cen MT"/>
              </a:rPr>
              <a:t>r</a:t>
            </a:r>
            <a:r>
              <a:rPr sz="2700" b="1" spc="0" baseline="1700" dirty="0">
                <a:latin typeface="Tw Cen MT"/>
                <a:cs typeface="Tw Cen MT"/>
              </a:rPr>
              <a:t>a</a:t>
            </a:r>
            <a:r>
              <a:rPr sz="2700" b="1" spc="-24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Es</a:t>
            </a:r>
            <a:r>
              <a:rPr sz="2700" b="1" spc="4" baseline="1700" dirty="0">
                <a:latin typeface="Tw Cen MT"/>
                <a:cs typeface="Tw Cen MT"/>
              </a:rPr>
              <a:t>c</a:t>
            </a:r>
            <a:r>
              <a:rPr sz="2700" b="1" spc="0" baseline="1700" dirty="0">
                <a:latin typeface="Tw Cen MT"/>
                <a:cs typeface="Tw Cen MT"/>
              </a:rPr>
              <a:t>o</a:t>
            </a:r>
            <a:r>
              <a:rPr sz="2700" b="1" spc="9" baseline="1700" dirty="0">
                <a:latin typeface="Tw Cen MT"/>
                <a:cs typeface="Tw Cen MT"/>
              </a:rPr>
              <a:t>n</a:t>
            </a:r>
            <a:r>
              <a:rPr sz="2700" b="1" spc="0" baseline="1700" dirty="0">
                <a:latin typeface="Tw Cen MT"/>
                <a:cs typeface="Tw Cen MT"/>
              </a:rPr>
              <a:t>d</a:t>
            </a:r>
            <a:r>
              <a:rPr sz="2700" b="1" spc="-4" baseline="1700" dirty="0">
                <a:latin typeface="Tw Cen MT"/>
                <a:cs typeface="Tw Cen MT"/>
              </a:rPr>
              <a:t>id</a:t>
            </a:r>
            <a:r>
              <a:rPr sz="2700" b="1" spc="0" baseline="1700" dirty="0">
                <a:latin typeface="Tw Cen MT"/>
                <a:cs typeface="Tw Cen MT"/>
              </a:rPr>
              <a:t>a</a:t>
            </a:r>
            <a:r>
              <a:rPr sz="2700" b="1" spc="-34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al</a:t>
            </a:r>
            <a:r>
              <a:rPr sz="2700" b="1" spc="-9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que</a:t>
            </a:r>
            <a:r>
              <a:rPr sz="2700" b="1" spc="-4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se</a:t>
            </a:r>
            <a:r>
              <a:rPr sz="2700" b="1" spc="-9" baseline="1700" dirty="0">
                <a:latin typeface="Tw Cen MT"/>
                <a:cs typeface="Tw Cen MT"/>
              </a:rPr>
              <a:t> </a:t>
            </a:r>
            <a:r>
              <a:rPr sz="2700" b="1" spc="34" baseline="1700" dirty="0">
                <a:latin typeface="Tw Cen MT"/>
                <a:cs typeface="Tw Cen MT"/>
              </a:rPr>
              <a:t>r</a:t>
            </a:r>
            <a:r>
              <a:rPr sz="2700" b="1" spc="0" baseline="1700" dirty="0">
                <a:latin typeface="Tw Cen MT"/>
                <a:cs typeface="Tw Cen MT"/>
              </a:rPr>
              <a:t>ealizó</a:t>
            </a:r>
            <a:r>
              <a:rPr sz="2700" b="1" spc="-14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los</a:t>
            </a:r>
            <a:r>
              <a:rPr sz="2700" b="1" spc="-19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siguien</a:t>
            </a:r>
            <a:r>
              <a:rPr sz="2700" b="1" spc="-4" baseline="1700" dirty="0">
                <a:latin typeface="Tw Cen MT"/>
                <a:cs typeface="Tw Cen MT"/>
              </a:rPr>
              <a:t>t</a:t>
            </a:r>
            <a:r>
              <a:rPr sz="2700" b="1" spc="0" baseline="1700" dirty="0">
                <a:latin typeface="Tw Cen MT"/>
                <a:cs typeface="Tw Cen MT"/>
              </a:rPr>
              <a:t>es</a:t>
            </a:r>
            <a:r>
              <a:rPr sz="2700" b="1" spc="-44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e</a:t>
            </a:r>
            <a:r>
              <a:rPr sz="2700" b="1" spc="4" baseline="1700" dirty="0">
                <a:latin typeface="Tw Cen MT"/>
                <a:cs typeface="Tw Cen MT"/>
              </a:rPr>
              <a:t>n</a:t>
            </a:r>
            <a:r>
              <a:rPr sz="2700" b="1" spc="0" baseline="1700" dirty="0">
                <a:latin typeface="Tw Cen MT"/>
                <a:cs typeface="Tw Cen MT"/>
              </a:rPr>
              <a:t>sa</a:t>
            </a:r>
            <a:r>
              <a:rPr sz="2700" b="1" spc="-9" baseline="1700" dirty="0">
                <a:latin typeface="Tw Cen MT"/>
                <a:cs typeface="Tw Cen MT"/>
              </a:rPr>
              <a:t>y</a:t>
            </a:r>
            <a:r>
              <a:rPr sz="2700" b="1" spc="0" baseline="1700" dirty="0">
                <a:latin typeface="Tw Cen MT"/>
                <a:cs typeface="Tw Cen MT"/>
              </a:rPr>
              <a:t>os</a:t>
            </a:r>
            <a:r>
              <a:rPr sz="2700" b="1" spc="-39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:</a:t>
            </a:r>
            <a:endParaRPr sz="1800" dirty="0">
              <a:latin typeface="Tw Cen MT"/>
              <a:cs typeface="Tw Cen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6277" y="4453384"/>
            <a:ext cx="5021536" cy="1625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b="1" spc="4" baseline="1700" dirty="0">
                <a:latin typeface="Tw Cen MT"/>
                <a:cs typeface="Tw Cen MT"/>
              </a:rPr>
              <a:t>1</a:t>
            </a:r>
            <a:r>
              <a:rPr sz="2700" b="1" spc="0" baseline="1700" dirty="0">
                <a:latin typeface="Tw Cen MT"/>
                <a:cs typeface="Tw Cen MT"/>
              </a:rPr>
              <a:t>.-</a:t>
            </a:r>
            <a:r>
              <a:rPr sz="2700" b="1" spc="-19" baseline="1700" dirty="0">
                <a:latin typeface="Tw Cen MT"/>
                <a:cs typeface="Tw Cen MT"/>
              </a:rPr>
              <a:t> </a:t>
            </a:r>
            <a:r>
              <a:rPr sz="2700" b="1" spc="-4" baseline="1700" dirty="0">
                <a:latin typeface="Tw Cen MT"/>
                <a:cs typeface="Tw Cen MT"/>
              </a:rPr>
              <a:t>C</a:t>
            </a:r>
            <a:r>
              <a:rPr sz="2700" b="1" spc="0" baseline="1700" dirty="0">
                <a:latin typeface="Tw Cen MT"/>
                <a:cs typeface="Tw Cen MT"/>
              </a:rPr>
              <a:t>o</a:t>
            </a:r>
            <a:r>
              <a:rPr sz="2700" b="1" spc="9" baseline="1700" dirty="0">
                <a:latin typeface="Tw Cen MT"/>
                <a:cs typeface="Tw Cen MT"/>
              </a:rPr>
              <a:t>n</a:t>
            </a:r>
            <a:r>
              <a:rPr sz="2700" b="1" spc="0" baseline="1700" dirty="0">
                <a:latin typeface="Tw Cen MT"/>
                <a:cs typeface="Tw Cen MT"/>
              </a:rPr>
              <a:t>trol</a:t>
            </a:r>
            <a:r>
              <a:rPr sz="2700" b="1" spc="-29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de</a:t>
            </a:r>
            <a:r>
              <a:rPr sz="2700" b="1" spc="-19" baseline="1700" dirty="0">
                <a:latin typeface="Tw Cen MT"/>
                <a:cs typeface="Tw Cen MT"/>
              </a:rPr>
              <a:t> </a:t>
            </a:r>
            <a:r>
              <a:rPr sz="2700" b="1" spc="0" baseline="1700" dirty="0">
                <a:latin typeface="Tw Cen MT"/>
                <a:cs typeface="Tw Cen MT"/>
              </a:rPr>
              <a:t>sol</a:t>
            </a:r>
            <a:r>
              <a:rPr sz="2700" b="1" spc="4" baseline="1700" dirty="0">
                <a:latin typeface="Tw Cen MT"/>
                <a:cs typeface="Tw Cen MT"/>
              </a:rPr>
              <a:t>d</a:t>
            </a:r>
            <a:r>
              <a:rPr sz="2700" b="1" spc="0" baseline="1700" dirty="0">
                <a:latin typeface="Tw Cen MT"/>
                <a:cs typeface="Tw Cen MT"/>
              </a:rPr>
              <a:t>ad</a:t>
            </a:r>
            <a:r>
              <a:rPr sz="2700" b="1" spc="-4" baseline="1700" dirty="0">
                <a:latin typeface="Tw Cen MT"/>
                <a:cs typeface="Tw Cen MT"/>
              </a:rPr>
              <a:t>u</a:t>
            </a:r>
            <a:r>
              <a:rPr sz="2700" b="1" spc="9" baseline="1700" dirty="0">
                <a:latin typeface="Tw Cen MT"/>
                <a:cs typeface="Tw Cen MT"/>
              </a:rPr>
              <a:t>r</a:t>
            </a:r>
            <a:r>
              <a:rPr sz="2700" b="1" spc="0" baseline="1700" dirty="0">
                <a:latin typeface="Tw Cen MT"/>
                <a:cs typeface="Tw Cen MT"/>
              </a:rPr>
              <a:t>as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ct val="90738"/>
              </a:lnSpc>
              <a:spcBef>
                <a:spcPts val="103"/>
              </a:spcBef>
            </a:pPr>
            <a:r>
              <a:rPr sz="1800" b="1" spc="4" dirty="0">
                <a:latin typeface="Tw Cen MT"/>
                <a:cs typeface="Tw Cen MT"/>
              </a:rPr>
              <a:t>2</a:t>
            </a:r>
            <a:r>
              <a:rPr sz="1800" b="1" spc="0" dirty="0">
                <a:latin typeface="Tw Cen MT"/>
                <a:cs typeface="Tw Cen MT"/>
              </a:rPr>
              <a:t>.-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-4" dirty="0">
                <a:latin typeface="Tw Cen MT"/>
                <a:cs typeface="Tw Cen MT"/>
              </a:rPr>
              <a:t>C</a:t>
            </a:r>
            <a:r>
              <a:rPr sz="1800" b="1" spc="0" dirty="0">
                <a:latin typeface="Tw Cen MT"/>
                <a:cs typeface="Tw Cen MT"/>
              </a:rPr>
              <a:t>o</a:t>
            </a:r>
            <a:r>
              <a:rPr sz="1800" b="1" spc="9" dirty="0">
                <a:latin typeface="Tw Cen MT"/>
                <a:cs typeface="Tw Cen MT"/>
              </a:rPr>
              <a:t>n</a:t>
            </a:r>
            <a:r>
              <a:rPr sz="1800" b="1" spc="0" dirty="0">
                <a:latin typeface="Tw Cen MT"/>
                <a:cs typeface="Tw Cen MT"/>
              </a:rPr>
              <a:t>trol</a:t>
            </a:r>
            <a:r>
              <a:rPr sz="1800" b="1" spc="-2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de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grietas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ct val="90738"/>
              </a:lnSpc>
              <a:spcBef>
                <a:spcPts val="200"/>
              </a:spcBef>
            </a:pPr>
            <a:r>
              <a:rPr sz="1800" b="1" spc="4" dirty="0">
                <a:latin typeface="Tw Cen MT"/>
                <a:cs typeface="Tw Cen MT"/>
              </a:rPr>
              <a:t>3</a:t>
            </a:r>
            <a:r>
              <a:rPr sz="1800" b="1" spc="0" dirty="0">
                <a:latin typeface="Tw Cen MT"/>
                <a:cs typeface="Tw Cen MT"/>
              </a:rPr>
              <a:t>.-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-4" dirty="0">
                <a:latin typeface="Tw Cen MT"/>
                <a:cs typeface="Tw Cen MT"/>
              </a:rPr>
              <a:t>C</a:t>
            </a:r>
            <a:r>
              <a:rPr sz="1800" b="1" spc="0" dirty="0">
                <a:latin typeface="Tw Cen MT"/>
                <a:cs typeface="Tw Cen MT"/>
              </a:rPr>
              <a:t>o</a:t>
            </a:r>
            <a:r>
              <a:rPr sz="1800" b="1" spc="9" dirty="0">
                <a:latin typeface="Tw Cen MT"/>
                <a:cs typeface="Tw Cen MT"/>
              </a:rPr>
              <a:t>n</a:t>
            </a:r>
            <a:r>
              <a:rPr sz="1800" b="1" spc="0" dirty="0">
                <a:latin typeface="Tw Cen MT"/>
                <a:cs typeface="Tw Cen MT"/>
              </a:rPr>
              <a:t>trol</a:t>
            </a:r>
            <a:r>
              <a:rPr sz="1800" b="1" spc="-2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de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lin</a:t>
            </a:r>
            <a:r>
              <a:rPr sz="1800" b="1" spc="4" dirty="0">
                <a:latin typeface="Tw Cen MT"/>
                <a:cs typeface="Tw Cen MT"/>
              </a:rPr>
              <a:t>e</a:t>
            </a:r>
            <a:r>
              <a:rPr sz="1800" b="1" spc="0" dirty="0">
                <a:latin typeface="Tw Cen MT"/>
                <a:cs typeface="Tw Cen MT"/>
              </a:rPr>
              <a:t>alidad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ct val="90738"/>
              </a:lnSpc>
              <a:spcBef>
                <a:spcPts val="200"/>
              </a:spcBef>
            </a:pPr>
            <a:r>
              <a:rPr sz="1800" b="1" spc="4" dirty="0">
                <a:latin typeface="Tw Cen MT"/>
                <a:cs typeface="Tw Cen MT"/>
              </a:rPr>
              <a:t>4</a:t>
            </a:r>
            <a:r>
              <a:rPr sz="1800" b="1" spc="0" dirty="0">
                <a:latin typeface="Tw Cen MT"/>
                <a:cs typeface="Tw Cen MT"/>
              </a:rPr>
              <a:t>.-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Alivio</a:t>
            </a:r>
            <a:r>
              <a:rPr sz="1800" b="1" spc="-2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de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-69" dirty="0">
                <a:latin typeface="Tw Cen MT"/>
                <a:cs typeface="Tw Cen MT"/>
              </a:rPr>
              <a:t>T</a:t>
            </a:r>
            <a:r>
              <a:rPr sz="1800" b="1" spc="0" dirty="0">
                <a:latin typeface="Tw Cen MT"/>
                <a:cs typeface="Tw Cen MT"/>
              </a:rPr>
              <a:t>e</a:t>
            </a:r>
            <a:r>
              <a:rPr sz="1800" b="1" spc="4" dirty="0">
                <a:latin typeface="Tw Cen MT"/>
                <a:cs typeface="Tw Cen MT"/>
              </a:rPr>
              <a:t>n</a:t>
            </a:r>
            <a:r>
              <a:rPr sz="1800" b="1" spc="0" dirty="0">
                <a:latin typeface="Tw Cen MT"/>
                <a:cs typeface="Tw Cen MT"/>
              </a:rPr>
              <a:t>sio</a:t>
            </a:r>
            <a:r>
              <a:rPr sz="1800" b="1" spc="4" dirty="0">
                <a:latin typeface="Tw Cen MT"/>
                <a:cs typeface="Tw Cen MT"/>
              </a:rPr>
              <a:t>n</a:t>
            </a:r>
            <a:r>
              <a:rPr sz="1800" b="1" spc="0" dirty="0">
                <a:latin typeface="Tw Cen MT"/>
                <a:cs typeface="Tw Cen MT"/>
              </a:rPr>
              <a:t>es</a:t>
            </a:r>
            <a:endParaRPr sz="1800">
              <a:latin typeface="Tw Cen MT"/>
              <a:cs typeface="Tw Cen MT"/>
            </a:endParaRPr>
          </a:p>
          <a:p>
            <a:pPr marL="12700">
              <a:lnSpc>
                <a:spcPct val="90738"/>
              </a:lnSpc>
              <a:spcBef>
                <a:spcPts val="200"/>
              </a:spcBef>
            </a:pPr>
            <a:r>
              <a:rPr sz="1800" b="1" spc="4" dirty="0">
                <a:latin typeface="Tw Cen MT"/>
                <a:cs typeface="Tw Cen MT"/>
              </a:rPr>
              <a:t>5</a:t>
            </a:r>
            <a:r>
              <a:rPr sz="1800" b="1" spc="0" dirty="0">
                <a:latin typeface="Tw Cen MT"/>
                <a:cs typeface="Tw Cen MT"/>
              </a:rPr>
              <a:t>.-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Diseño</a:t>
            </a:r>
            <a:r>
              <a:rPr sz="1800" b="1" spc="-25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c</a:t>
            </a:r>
            <a:r>
              <a:rPr sz="1800" b="1" spc="9" dirty="0">
                <a:latin typeface="Tw Cen MT"/>
                <a:cs typeface="Tw Cen MT"/>
              </a:rPr>
              <a:t>o</a:t>
            </a:r>
            <a:r>
              <a:rPr sz="1800" b="1" spc="0" dirty="0">
                <a:latin typeface="Tw Cen MT"/>
                <a:cs typeface="Tw Cen MT"/>
              </a:rPr>
              <a:t>n</a:t>
            </a:r>
            <a:r>
              <a:rPr sz="1800" b="1" spc="-2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me</a:t>
            </a:r>
            <a:r>
              <a:rPr sz="1800" b="1" spc="4" dirty="0">
                <a:latin typeface="Tw Cen MT"/>
                <a:cs typeface="Tw Cen MT"/>
              </a:rPr>
              <a:t>m</a:t>
            </a:r>
            <a:r>
              <a:rPr sz="1800" b="1" spc="0" dirty="0">
                <a:latin typeface="Tw Cen MT"/>
                <a:cs typeface="Tw Cen MT"/>
              </a:rPr>
              <a:t>oria</a:t>
            </a:r>
            <a:r>
              <a:rPr sz="1800" b="1" spc="-19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de</a:t>
            </a:r>
            <a:r>
              <a:rPr sz="1800" b="1" spc="-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cál</a:t>
            </a:r>
            <a:r>
              <a:rPr sz="1800" b="1" spc="4" dirty="0">
                <a:latin typeface="Tw Cen MT"/>
                <a:cs typeface="Tw Cen MT"/>
              </a:rPr>
              <a:t>c</a:t>
            </a:r>
            <a:r>
              <a:rPr sz="1800" b="1" spc="0" dirty="0">
                <a:latin typeface="Tw Cen MT"/>
                <a:cs typeface="Tw Cen MT"/>
              </a:rPr>
              <a:t>ulo</a:t>
            </a:r>
            <a:r>
              <a:rPr sz="1800" b="1" spc="-3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o</a:t>
            </a:r>
            <a:r>
              <a:rPr sz="1800" b="1" spc="39" dirty="0">
                <a:latin typeface="Tw Cen MT"/>
                <a:cs typeface="Tw Cen MT"/>
              </a:rPr>
              <a:t>r</a:t>
            </a:r>
            <a:r>
              <a:rPr sz="1800" b="1" spc="0" dirty="0">
                <a:latin typeface="Tw Cen MT"/>
                <a:cs typeface="Tw Cen MT"/>
              </a:rPr>
              <a:t>ejas</a:t>
            </a:r>
            <a:r>
              <a:rPr sz="1800" b="1" spc="-3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de</a:t>
            </a:r>
            <a:r>
              <a:rPr sz="1800" b="1" spc="-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l</a:t>
            </a:r>
            <a:r>
              <a:rPr sz="1800" b="1" spc="-34" dirty="0">
                <a:latin typeface="Tw Cen MT"/>
                <a:cs typeface="Tw Cen MT"/>
              </a:rPr>
              <a:t>e</a:t>
            </a:r>
            <a:r>
              <a:rPr sz="1800" b="1" spc="-4" dirty="0">
                <a:latin typeface="Tw Cen MT"/>
                <a:cs typeface="Tw Cen MT"/>
              </a:rPr>
              <a:t>v</a:t>
            </a:r>
            <a:r>
              <a:rPr sz="1800" b="1" spc="0" dirty="0">
                <a:latin typeface="Tw Cen MT"/>
                <a:cs typeface="Tw Cen MT"/>
              </a:rPr>
              <a:t>ante</a:t>
            </a:r>
            <a:endParaRPr sz="1800">
              <a:latin typeface="Tw Cen MT"/>
              <a:cs typeface="Tw Cen MT"/>
            </a:endParaRPr>
          </a:p>
          <a:p>
            <a:pPr marL="12700" marR="34290">
              <a:lnSpc>
                <a:spcPct val="90738"/>
              </a:lnSpc>
              <a:spcBef>
                <a:spcPts val="200"/>
              </a:spcBef>
            </a:pPr>
            <a:r>
              <a:rPr sz="1800" b="1" spc="4" dirty="0">
                <a:latin typeface="Tw Cen MT"/>
                <a:cs typeface="Tw Cen MT"/>
              </a:rPr>
              <a:t>6</a:t>
            </a:r>
            <a:r>
              <a:rPr sz="1800" b="1" spc="0" dirty="0">
                <a:latin typeface="Tw Cen MT"/>
                <a:cs typeface="Tw Cen MT"/>
              </a:rPr>
              <a:t>.-</a:t>
            </a:r>
            <a:r>
              <a:rPr sz="1800" b="1" spc="-25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Pr</a:t>
            </a:r>
            <a:r>
              <a:rPr sz="1800" b="1" spc="4" dirty="0">
                <a:latin typeface="Tw Cen MT"/>
                <a:cs typeface="Tw Cen MT"/>
              </a:rPr>
              <a:t>u</a:t>
            </a:r>
            <a:r>
              <a:rPr sz="1800" b="1" spc="0" dirty="0">
                <a:latin typeface="Tw Cen MT"/>
                <a:cs typeface="Tw Cen MT"/>
              </a:rPr>
              <a:t>ebas</a:t>
            </a:r>
            <a:r>
              <a:rPr sz="1800" b="1" spc="-3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t</a:t>
            </a:r>
            <a:r>
              <a:rPr sz="1800" b="1" spc="9" dirty="0">
                <a:latin typeface="Tw Cen MT"/>
                <a:cs typeface="Tw Cen MT"/>
              </a:rPr>
              <a:t>r</a:t>
            </a:r>
            <a:r>
              <a:rPr sz="1800" b="1" spc="0" dirty="0">
                <a:latin typeface="Tw Cen MT"/>
                <a:cs typeface="Tw Cen MT"/>
              </a:rPr>
              <a:t>acci</a:t>
            </a:r>
            <a:r>
              <a:rPr sz="1800" b="1" spc="4" dirty="0">
                <a:latin typeface="Tw Cen MT"/>
                <a:cs typeface="Tw Cen MT"/>
              </a:rPr>
              <a:t>ó</a:t>
            </a:r>
            <a:r>
              <a:rPr sz="1800" b="1" spc="0" dirty="0">
                <a:latin typeface="Tw Cen MT"/>
                <a:cs typeface="Tw Cen MT"/>
              </a:rPr>
              <a:t>n</a:t>
            </a:r>
            <a:r>
              <a:rPr sz="1800" b="1" spc="-4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de</a:t>
            </a:r>
            <a:r>
              <a:rPr sz="1800" b="1" spc="-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mall</a:t>
            </a:r>
            <a:r>
              <a:rPr sz="1800" b="1" spc="-4" dirty="0">
                <a:latin typeface="Tw Cen MT"/>
                <a:cs typeface="Tw Cen MT"/>
              </a:rPr>
              <a:t>a</a:t>
            </a:r>
            <a:r>
              <a:rPr sz="1800" b="1" spc="0" dirty="0">
                <a:latin typeface="Tw Cen MT"/>
                <a:cs typeface="Tw Cen MT"/>
              </a:rPr>
              <a:t>s</a:t>
            </a:r>
            <a:r>
              <a:rPr sz="1800" b="1" spc="-24" dirty="0">
                <a:latin typeface="Tw Cen MT"/>
                <a:cs typeface="Tw Cen MT"/>
              </a:rPr>
              <a:t> </a:t>
            </a:r>
            <a:r>
              <a:rPr sz="1800" b="1" spc="0" dirty="0">
                <a:latin typeface="Tw Cen MT"/>
                <a:cs typeface="Tw Cen MT"/>
              </a:rPr>
              <a:t>etc.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154" y="642365"/>
            <a:ext cx="3666744" cy="3698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271010" y="642365"/>
            <a:ext cx="3666743" cy="3698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059674" y="642365"/>
            <a:ext cx="3666744" cy="3698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446531" y="504444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5757">
            <a:solidFill>
              <a:srgbClr val="46525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-76200" y="0"/>
            <a:ext cx="12192000" cy="6958769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3048"/>
            <a:ext cx="749808" cy="72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8042148" y="502920"/>
            <a:ext cx="3703320" cy="0"/>
          </a:xfrm>
          <a:custGeom>
            <a:avLst/>
            <a:gdLst/>
            <a:ahLst/>
            <a:cxnLst/>
            <a:rect l="l" t="t" r="r" b="b"/>
            <a:pathLst>
              <a:path w="3703320">
                <a:moveTo>
                  <a:pt x="0" y="0"/>
                </a:moveTo>
                <a:lnTo>
                  <a:pt x="3703320" y="0"/>
                </a:lnTo>
              </a:path>
            </a:pathLst>
          </a:custGeom>
          <a:ln w="98806">
            <a:solidFill>
              <a:srgbClr val="959F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41292" y="502920"/>
            <a:ext cx="3703319" cy="0"/>
          </a:xfrm>
          <a:custGeom>
            <a:avLst/>
            <a:gdLst/>
            <a:ahLst/>
            <a:cxnLst/>
            <a:rect l="l" t="t" r="r" b="b"/>
            <a:pathLst>
              <a:path w="3703319">
                <a:moveTo>
                  <a:pt x="0" y="0"/>
                </a:moveTo>
                <a:lnTo>
                  <a:pt x="3703319" y="0"/>
                </a:lnTo>
              </a:path>
            </a:pathLst>
          </a:custGeom>
          <a:ln w="92709">
            <a:solidFill>
              <a:srgbClr val="EC84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0385" y="1418083"/>
            <a:ext cx="2570988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86679" y="4769051"/>
            <a:ext cx="1594358" cy="1062227"/>
          </a:xfrm>
          <a:prstGeom prst="rect">
            <a:avLst/>
          </a:prstGeom>
          <a:blipFill>
            <a:blip r:embed="rId4" cstate="print"/>
            <a:stretch>
              <a:fillRect b="-141328"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83285" y="891614"/>
            <a:ext cx="1719081" cy="18295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690" y="2563461"/>
            <a:ext cx="2534412" cy="18105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02214" y="2516744"/>
            <a:ext cx="1967283" cy="10622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16545" y="3093547"/>
            <a:ext cx="2144268" cy="15747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92152" y="1361785"/>
            <a:ext cx="1046988" cy="106222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269760" y="5166360"/>
            <a:ext cx="2069591" cy="13776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39660" y="5103876"/>
            <a:ext cx="1353312" cy="13533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70803" y="1443319"/>
            <a:ext cx="2519172" cy="4495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16154" y="2032006"/>
            <a:ext cx="2781300" cy="10972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5885" y="4523232"/>
            <a:ext cx="1648968" cy="6431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97421" y="5315619"/>
            <a:ext cx="1488949" cy="137769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45651" y="3676651"/>
            <a:ext cx="2804159" cy="66293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5451" y="6066641"/>
            <a:ext cx="1828800" cy="6248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45058" y="864999"/>
            <a:ext cx="516365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EM</a:t>
            </a:r>
            <a:r>
              <a:rPr sz="2700" b="1" spc="9" baseline="1700" dirty="0">
                <a:solidFill>
                  <a:srgbClr val="404040"/>
                </a:solidFill>
                <a:latin typeface="Tw Cen MT"/>
                <a:cs typeface="Tw Cen MT"/>
              </a:rPr>
              <a:t>P</a:t>
            </a:r>
            <a:r>
              <a:rPr sz="2700" b="1" spc="-4" baseline="1700" dirty="0">
                <a:solidFill>
                  <a:srgbClr val="404040"/>
                </a:solidFill>
                <a:latin typeface="Tw Cen MT"/>
                <a:cs typeface="Tw Cen MT"/>
              </a:rPr>
              <a:t>R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ES</a:t>
            </a:r>
            <a:r>
              <a:rPr sz="2700" b="1" spc="-4" baseline="1700" dirty="0">
                <a:solidFill>
                  <a:srgbClr val="404040"/>
                </a:solidFill>
                <a:latin typeface="Tw Cen MT"/>
                <a:cs typeface="Tw Cen MT"/>
              </a:rPr>
              <a:t>A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S</a:t>
            </a:r>
            <a:r>
              <a:rPr sz="2700" b="1" spc="4" baseline="1700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A</a:t>
            </a:r>
            <a:r>
              <a:rPr sz="2700" b="1" spc="-14" baseline="1700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LAS</a:t>
            </a:r>
            <a:r>
              <a:rPr sz="2700" b="1" spc="-4" baseline="1700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QUE HEMOS</a:t>
            </a:r>
            <a:r>
              <a:rPr sz="2700" b="1" spc="9" baseline="1700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PRES</a:t>
            </a:r>
            <a:r>
              <a:rPr sz="2700" b="1" spc="-119" baseline="1700" dirty="0">
                <a:solidFill>
                  <a:srgbClr val="404040"/>
                </a:solidFill>
                <a:latin typeface="Tw Cen MT"/>
                <a:cs typeface="Tw Cen MT"/>
              </a:rPr>
              <a:t>T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A</a:t>
            </a:r>
            <a:r>
              <a:rPr sz="2700" b="1" spc="-4" baseline="1700" dirty="0">
                <a:solidFill>
                  <a:srgbClr val="404040"/>
                </a:solidFill>
                <a:latin typeface="Tw Cen MT"/>
                <a:cs typeface="Tw Cen MT"/>
              </a:rPr>
              <a:t>D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O</a:t>
            </a:r>
            <a:r>
              <a:rPr sz="2700" b="1" spc="-9" baseline="1700" dirty="0">
                <a:solidFill>
                  <a:srgbClr val="404040"/>
                </a:solidFill>
                <a:latin typeface="Tw Cen MT"/>
                <a:cs typeface="Tw Cen MT"/>
              </a:rPr>
              <a:t> 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SE</a:t>
            </a:r>
            <a:r>
              <a:rPr sz="2700" b="1" spc="-79" baseline="1700" dirty="0">
                <a:solidFill>
                  <a:srgbClr val="404040"/>
                </a:solidFill>
                <a:latin typeface="Tw Cen MT"/>
                <a:cs typeface="Tw Cen MT"/>
              </a:rPr>
              <a:t>R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VI</a:t>
            </a:r>
            <a:r>
              <a:rPr sz="2700" b="1" spc="-9" baseline="1700" dirty="0">
                <a:solidFill>
                  <a:srgbClr val="404040"/>
                </a:solidFill>
                <a:latin typeface="Tw Cen MT"/>
                <a:cs typeface="Tw Cen MT"/>
              </a:rPr>
              <a:t>C</a:t>
            </a:r>
            <a:r>
              <a:rPr sz="2700" b="1" spc="0" baseline="1700" dirty="0">
                <a:solidFill>
                  <a:srgbClr val="404040"/>
                </a:solidFill>
                <a:latin typeface="Tw Cen MT"/>
                <a:cs typeface="Tw Cen MT"/>
              </a:rPr>
              <a:t>IOS</a:t>
            </a:r>
            <a:endParaRPr sz="1800">
              <a:latin typeface="Tw Cen MT"/>
              <a:cs typeface="Tw Cen M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8064C6-ABA9-E465-7BAC-C0BE0A626F7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52" y="5166360"/>
            <a:ext cx="1496337" cy="1353305"/>
          </a:xfrm>
          <a:prstGeom prst="rect">
            <a:avLst/>
          </a:prstGeom>
        </p:spPr>
      </p:pic>
      <p:pic>
        <p:nvPicPr>
          <p:cNvPr id="24" name="Imagen 23" descr="Logotipo&#10;&#10;Descripción generada automáticamente">
            <a:extLst>
              <a:ext uri="{FF2B5EF4-FFF2-40B4-BE49-F238E27FC236}">
                <a16:creationId xmlns:a16="http://schemas.microsoft.com/office/drawing/2014/main" id="{8452F90E-C5CD-48AA-0805-44FB5138B7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982" y="3804919"/>
            <a:ext cx="2542126" cy="71830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2452EF-FEA9-1BD9-B057-9F2C6D41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990" y="666024"/>
            <a:ext cx="2229122" cy="63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AAC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" y="9144"/>
            <a:ext cx="835152" cy="652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10788" y="2712339"/>
            <a:ext cx="100919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Co</a:t>
            </a:r>
            <a:r>
              <a:rPr sz="2700" spc="-9" baseline="3034" dirty="0">
                <a:latin typeface="Calibri"/>
                <a:cs typeface="Calibri"/>
              </a:rPr>
              <a:t>n</a:t>
            </a:r>
            <a:r>
              <a:rPr sz="2700" spc="-25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ac</a:t>
            </a:r>
            <a:r>
              <a:rPr sz="2700" spc="-19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o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10788" y="3261360"/>
            <a:ext cx="3847961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sz="2700" spc="0" baseline="3034" dirty="0">
                <a:latin typeface="Calibri"/>
                <a:cs typeface="Calibri"/>
              </a:rPr>
              <a:t>Cor</a:t>
            </a:r>
            <a:r>
              <a:rPr sz="2700" spc="-29" baseline="3034" dirty="0">
                <a:latin typeface="Calibri"/>
                <a:cs typeface="Calibri"/>
              </a:rPr>
              <a:t>r</a:t>
            </a:r>
            <a:r>
              <a:rPr sz="2700" spc="0" baseline="3034" dirty="0">
                <a:latin typeface="Calibri"/>
                <a:cs typeface="Calibri"/>
              </a:rPr>
              <a:t>eo </a:t>
            </a:r>
            <a:r>
              <a:rPr sz="2700" spc="14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:</a:t>
            </a:r>
            <a:r>
              <a:rPr sz="2700" spc="406" baseline="3034" dirty="0">
                <a:latin typeface="Calibri"/>
                <a:cs typeface="Calibri"/>
              </a:rPr>
              <a:t> </a:t>
            </a:r>
            <a:r>
              <a:rPr sz="2700" spc="-376" baseline="3034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ba</a:t>
            </a:r>
            <a:r>
              <a:rPr sz="2700" u="heavy" spc="-14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t</a:t>
            </a:r>
            <a:r>
              <a:rPr sz="2700" u="heavy" spc="-9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a</a:t>
            </a:r>
            <a:r>
              <a:rPr sz="2700" u="heavy" spc="4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s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e</a:t>
            </a:r>
            <a:r>
              <a:rPr sz="2700" u="heavy" spc="4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d.</a:t>
            </a:r>
            <a:r>
              <a:rPr sz="2700" u="heavy" spc="-4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i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n</a:t>
            </a:r>
            <a:r>
              <a:rPr sz="2700" u="heavy" spc="4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g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@out</a:t>
            </a:r>
            <a:r>
              <a:rPr sz="2700" u="heavy" spc="-9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l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ook.</a:t>
            </a:r>
            <a:r>
              <a:rPr sz="2700" u="heavy" spc="-19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c</a:t>
            </a:r>
            <a:r>
              <a:rPr sz="2700" u="heavy" spc="0" baseline="3034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om</a:t>
            </a:r>
            <a:endParaRPr sz="1800">
              <a:latin typeface="Calibri"/>
              <a:cs typeface="Calibri"/>
            </a:endParaRPr>
          </a:p>
          <a:p>
            <a:pPr marL="902970">
              <a:lnSpc>
                <a:spcPts val="2160"/>
              </a:lnSpc>
              <a:spcBef>
                <a:spcPts val="11"/>
              </a:spcBef>
            </a:pP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g</a:t>
            </a:r>
            <a:r>
              <a:rPr sz="2700" u="heavy" spc="4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u</a:t>
            </a:r>
            <a:r>
              <a:rPr sz="2700" u="heavy" spc="-4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ill</a:t>
            </a: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ermob</a:t>
            </a:r>
            <a:r>
              <a:rPr sz="2700" u="heavy" spc="4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2700" u="heavy" spc="-19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t</a:t>
            </a:r>
            <a:r>
              <a:rPr sz="2700" u="heavy" spc="-9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a</a:t>
            </a:r>
            <a:r>
              <a:rPr sz="2700" u="heavy" spc="4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s</a:t>
            </a: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@hotmai</a:t>
            </a:r>
            <a:r>
              <a:rPr sz="2700" u="heavy" spc="-9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l</a:t>
            </a: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.</a:t>
            </a:r>
            <a:r>
              <a:rPr sz="2700" u="heavy" spc="-14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c</a:t>
            </a:r>
            <a:r>
              <a:rPr sz="2700" u="heavy" spc="0" baseline="1517" dirty="0">
                <a:solidFill>
                  <a:srgbClr val="0000FF"/>
                </a:solidFill>
                <a:latin typeface="Calibri"/>
                <a:cs typeface="Calibri"/>
                <a:hlinkClick r:id="rId4"/>
              </a:rPr>
              <a:t>om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10788" y="4084320"/>
            <a:ext cx="2206629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sz="2700" spc="-154" baseline="3034" dirty="0">
                <a:latin typeface="Calibri"/>
                <a:cs typeface="Calibri"/>
              </a:rPr>
              <a:t>T</a:t>
            </a:r>
            <a:r>
              <a:rPr sz="2700" spc="0" baseline="3034" dirty="0">
                <a:latin typeface="Calibri"/>
                <a:cs typeface="Calibri"/>
              </a:rPr>
              <a:t>el</a:t>
            </a:r>
            <a:r>
              <a:rPr sz="2700" spc="-9" baseline="3034" dirty="0">
                <a:latin typeface="Calibri"/>
                <a:cs typeface="Calibri"/>
              </a:rPr>
              <a:t>é</a:t>
            </a:r>
            <a:r>
              <a:rPr sz="2700" spc="-34" baseline="3034" dirty="0">
                <a:latin typeface="Calibri"/>
                <a:cs typeface="Calibri"/>
              </a:rPr>
              <a:t>f</a:t>
            </a:r>
            <a:r>
              <a:rPr sz="2700" spc="0" baseline="3034" dirty="0">
                <a:latin typeface="Calibri"/>
                <a:cs typeface="Calibri"/>
              </a:rPr>
              <a:t>onos</a:t>
            </a:r>
            <a:r>
              <a:rPr sz="2700" spc="-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: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9</a:t>
            </a:r>
            <a:r>
              <a:rPr sz="2700" spc="9" baseline="3034" dirty="0">
                <a:latin typeface="Calibri"/>
                <a:cs typeface="Calibri"/>
              </a:rPr>
              <a:t> </a:t>
            </a:r>
            <a:r>
              <a:rPr sz="2700" spc="0" baseline="3034" dirty="0">
                <a:latin typeface="Calibri"/>
                <a:cs typeface="Calibri"/>
              </a:rPr>
              <a:t>42659733</a:t>
            </a:r>
            <a:endParaRPr sz="1800">
              <a:latin typeface="Calibri"/>
              <a:cs typeface="Calibri"/>
            </a:endParaRPr>
          </a:p>
          <a:p>
            <a:pPr marL="1059941" marR="3860">
              <a:lnSpc>
                <a:spcPts val="2160"/>
              </a:lnSpc>
              <a:spcBef>
                <a:spcPts val="11"/>
              </a:spcBef>
            </a:pPr>
            <a:r>
              <a:rPr sz="2700" spc="0" baseline="1517" dirty="0">
                <a:latin typeface="Calibri"/>
                <a:cs typeface="Calibri"/>
              </a:rPr>
              <a:t>9</a:t>
            </a:r>
            <a:r>
              <a:rPr sz="2700" spc="9" baseline="1517" dirty="0">
                <a:latin typeface="Calibri"/>
                <a:cs typeface="Calibri"/>
              </a:rPr>
              <a:t> </a:t>
            </a:r>
            <a:r>
              <a:rPr sz="2700" spc="0" baseline="1517" dirty="0">
                <a:latin typeface="Calibri"/>
                <a:cs typeface="Calibri"/>
              </a:rPr>
              <a:t>66456000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977</Words>
  <Application>Microsoft Office PowerPoint</Application>
  <PresentationFormat>Panorámica</PresentationFormat>
  <Paragraphs>245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MS UI Gothic</vt:lpstr>
      <vt:lpstr>Arial</vt:lpstr>
      <vt:lpstr>Calibri</vt:lpstr>
      <vt:lpstr>Tw Cen MT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guillermo bastias</dc:creator>
  <cp:lastModifiedBy>guillermo bastias</cp:lastModifiedBy>
  <cp:revision>2</cp:revision>
  <cp:lastPrinted>2022-11-02T19:50:30Z</cp:lastPrinted>
  <dcterms:modified xsi:type="dcterms:W3CDTF">2023-03-01T19:47:15Z</dcterms:modified>
</cp:coreProperties>
</file>